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9" r:id="rId4"/>
    <p:sldId id="290" r:id="rId5"/>
    <p:sldId id="289" r:id="rId6"/>
    <p:sldId id="288" r:id="rId7"/>
    <p:sldId id="291" r:id="rId8"/>
    <p:sldId id="260" r:id="rId9"/>
    <p:sldId id="292" r:id="rId10"/>
    <p:sldId id="296" r:id="rId11"/>
    <p:sldId id="295" r:id="rId12"/>
    <p:sldId id="265" r:id="rId13"/>
    <p:sldId id="279" r:id="rId14"/>
    <p:sldId id="286" r:id="rId15"/>
    <p:sldId id="299" r:id="rId16"/>
    <p:sldId id="300" r:id="rId17"/>
    <p:sldId id="302" r:id="rId18"/>
    <p:sldId id="305" r:id="rId19"/>
    <p:sldId id="298" r:id="rId20"/>
    <p:sldId id="306" r:id="rId21"/>
    <p:sldId id="307" r:id="rId22"/>
    <p:sldId id="308" r:id="rId23"/>
    <p:sldId id="27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85" d="100"/>
          <a:sy n="85"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090" name="Rectangle 18"/>
          <p:cNvSpPr>
            <a:spLocks noChangeArrowheads="1"/>
          </p:cNvSpPr>
          <p:nvPr/>
        </p:nvSpPr>
        <p:spPr bwMode="ltGray">
          <a:xfrm>
            <a:off x="0" y="6611938"/>
            <a:ext cx="9144000" cy="260350"/>
          </a:xfrm>
          <a:prstGeom prst="rect">
            <a:avLst/>
          </a:prstGeom>
          <a:solidFill>
            <a:schemeClr val="accent2"/>
          </a:solidFill>
          <a:ln w="9525">
            <a:noFill/>
            <a:miter lim="800000"/>
            <a:headEnd/>
            <a:tailEnd/>
          </a:ln>
          <a:effectLst/>
        </p:spPr>
        <p:txBody>
          <a:bodyPr wrap="none" anchor="ctr"/>
          <a:lstStyle/>
          <a:p>
            <a:endParaRPr lang="zh-CN" altLang="en-US"/>
          </a:p>
        </p:txBody>
      </p:sp>
      <p:pic>
        <p:nvPicPr>
          <p:cNvPr id="3092" name="Picture 20"/>
          <p:cNvPicPr>
            <a:picLocks noChangeAspect="1" noChangeArrowheads="1"/>
          </p:cNvPicPr>
          <p:nvPr/>
        </p:nvPicPr>
        <p:blipFill>
          <a:blip r:embed="rId2" cstate="print"/>
          <a:srcRect/>
          <a:stretch>
            <a:fillRect/>
          </a:stretch>
        </p:blipFill>
        <p:spPr bwMode="auto">
          <a:xfrm>
            <a:off x="0" y="0"/>
            <a:ext cx="9144000" cy="5373688"/>
          </a:xfrm>
          <a:prstGeom prst="rect">
            <a:avLst/>
          </a:prstGeom>
          <a:noFill/>
        </p:spPr>
      </p:pic>
      <p:sp>
        <p:nvSpPr>
          <p:cNvPr id="3075" name="Rectangle 3"/>
          <p:cNvSpPr>
            <a:spLocks noGrp="1" noChangeArrowheads="1"/>
          </p:cNvSpPr>
          <p:nvPr>
            <p:ph type="subTitle" idx="1"/>
          </p:nvPr>
        </p:nvSpPr>
        <p:spPr bwMode="gray">
          <a:xfrm>
            <a:off x="1371600" y="5867400"/>
            <a:ext cx="6553200" cy="533400"/>
          </a:xfrm>
        </p:spPr>
        <p:txBody>
          <a:bodyPr/>
          <a:lstStyle>
            <a:lvl1pPr marL="0" indent="0" algn="ctr">
              <a:buFont typeface="Wingdings" pitchFamily="2" charset="2"/>
              <a:buNone/>
              <a:defRPr sz="1800" b="1">
                <a:solidFill>
                  <a:schemeClr val="tx2"/>
                </a:solidFill>
                <a:latin typeface="Verdana" pitchFamily="34" charset="0"/>
              </a:defRPr>
            </a:lvl1pPr>
          </a:lstStyle>
          <a:p>
            <a:r>
              <a:rPr lang="zh-CN" altLang="en-US" smtClean="0"/>
              <a:t>单击此处编辑母版副标题样式</a:t>
            </a:r>
            <a:endParaRPr lang="en-US" altLang="zh-CN"/>
          </a:p>
        </p:txBody>
      </p:sp>
      <p:sp>
        <p:nvSpPr>
          <p:cNvPr id="3086" name="Text Box 14"/>
          <p:cNvSpPr txBox="1">
            <a:spLocks noChangeArrowheads="1"/>
          </p:cNvSpPr>
          <p:nvPr/>
        </p:nvSpPr>
        <p:spPr bwMode="auto">
          <a:xfrm>
            <a:off x="376238" y="228600"/>
            <a:ext cx="1147762" cy="701675"/>
          </a:xfrm>
          <a:prstGeom prst="rect">
            <a:avLst/>
          </a:prstGeom>
          <a:noFill/>
          <a:ln w="9525">
            <a:noFill/>
            <a:miter lim="800000"/>
            <a:headEnd/>
            <a:tailEnd/>
          </a:ln>
          <a:effectLst/>
        </p:spPr>
        <p:txBody>
          <a:bodyPr>
            <a:spAutoFit/>
          </a:bodyPr>
          <a:lstStyle/>
          <a:p>
            <a:r>
              <a:rPr lang="en-US" altLang="zh-CN" sz="1600" b="1">
                <a:solidFill>
                  <a:schemeClr val="tx2"/>
                </a:solidFill>
                <a:ea typeface="宋体" charset="-122"/>
              </a:rPr>
              <a:t>Company</a:t>
            </a:r>
          </a:p>
          <a:p>
            <a:r>
              <a:rPr lang="en-US" altLang="zh-CN" sz="2400" b="1">
                <a:ea typeface="宋体" charset="-122"/>
              </a:rPr>
              <a:t>LOGO</a:t>
            </a:r>
          </a:p>
        </p:txBody>
      </p:sp>
      <p:sp>
        <p:nvSpPr>
          <p:cNvPr id="3093" name="Rectangle 21"/>
          <p:cNvSpPr>
            <a:spLocks noGrp="1" noChangeArrowheads="1"/>
          </p:cNvSpPr>
          <p:nvPr>
            <p:ph type="ctrTitle" sz="quarter"/>
          </p:nvPr>
        </p:nvSpPr>
        <p:spPr bwMode="gray">
          <a:xfrm>
            <a:off x="0" y="4868863"/>
            <a:ext cx="9144000" cy="720725"/>
          </a:xfrm>
          <a:gradFill rotWithShape="1">
            <a:gsLst>
              <a:gs pos="0">
                <a:schemeClr val="tx1">
                  <a:gamma/>
                  <a:shade val="46275"/>
                  <a:invGamma/>
                </a:schemeClr>
              </a:gs>
              <a:gs pos="50000">
                <a:schemeClr val="tx1"/>
              </a:gs>
              <a:gs pos="100000">
                <a:schemeClr val="tx1">
                  <a:gamma/>
                  <a:shade val="46275"/>
                  <a:invGamma/>
                </a:schemeClr>
              </a:gs>
            </a:gsLst>
            <a:lin ang="0" scaled="1"/>
          </a:gradFill>
        </p:spPr>
        <p:txBody>
          <a:bodyPr/>
          <a:lstStyle>
            <a:lvl1pPr>
              <a:defRPr sz="4000"/>
            </a:lvl1pPr>
          </a:lstStyle>
          <a:p>
            <a:r>
              <a:rPr lang="zh-CN" altLang="en-US" smtClean="0"/>
              <a:t>单击此处编辑母版标题样式</a:t>
            </a:r>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a:t>Company Logo</a:t>
            </a:r>
          </a:p>
        </p:txBody>
      </p:sp>
      <p:sp>
        <p:nvSpPr>
          <p:cNvPr id="5" name="灯片编号占位符 4"/>
          <p:cNvSpPr>
            <a:spLocks noGrp="1"/>
          </p:cNvSpPr>
          <p:nvPr>
            <p:ph type="sldNum" sz="quarter" idx="11"/>
          </p:nvPr>
        </p:nvSpPr>
        <p:spPr/>
        <p:txBody>
          <a:bodyPr/>
          <a:lstStyle>
            <a:lvl1pPr>
              <a:defRPr/>
            </a:lvl1pPr>
          </a:lstStyle>
          <a:p>
            <a:fld id="{C40193F8-4EA0-48C5-AEFC-D55742238947}"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8450" y="152400"/>
            <a:ext cx="2114550" cy="6248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4800" y="152400"/>
            <a:ext cx="6191250" cy="6248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a:t>Company Logo</a:t>
            </a:r>
          </a:p>
        </p:txBody>
      </p:sp>
      <p:sp>
        <p:nvSpPr>
          <p:cNvPr id="5" name="灯片编号占位符 4"/>
          <p:cNvSpPr>
            <a:spLocks noGrp="1"/>
          </p:cNvSpPr>
          <p:nvPr>
            <p:ph type="sldNum" sz="quarter" idx="11"/>
          </p:nvPr>
        </p:nvSpPr>
        <p:spPr/>
        <p:txBody>
          <a:bodyPr/>
          <a:lstStyle>
            <a:lvl1pPr>
              <a:defRPr/>
            </a:lvl1pPr>
          </a:lstStyle>
          <a:p>
            <a:fld id="{AF684E23-47B6-481F-AA7E-0E6895921243}"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4800" y="152400"/>
            <a:ext cx="8458200" cy="563563"/>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152525"/>
            <a:ext cx="8229600" cy="5248275"/>
          </a:xfrm>
        </p:spPr>
        <p:txBody>
          <a:bodyPr/>
          <a:lstStyle/>
          <a:p>
            <a:r>
              <a:rPr lang="zh-CN" altLang="en-US" smtClean="0"/>
              <a:t>单击图标添加表格</a:t>
            </a:r>
            <a:endParaRPr lang="zh-CN" altLang="en-US"/>
          </a:p>
        </p:txBody>
      </p:sp>
      <p:sp>
        <p:nvSpPr>
          <p:cNvPr id="4" name="页脚占位符 3"/>
          <p:cNvSpPr>
            <a:spLocks noGrp="1"/>
          </p:cNvSpPr>
          <p:nvPr>
            <p:ph type="ftr" sz="quarter" idx="10"/>
          </p:nvPr>
        </p:nvSpPr>
        <p:spPr>
          <a:xfrm>
            <a:off x="5867400" y="6461125"/>
            <a:ext cx="2895600" cy="320675"/>
          </a:xfrm>
        </p:spPr>
        <p:txBody>
          <a:bodyPr/>
          <a:lstStyle>
            <a:lvl1pPr>
              <a:defRPr/>
            </a:lvl1pPr>
          </a:lstStyle>
          <a:p>
            <a:r>
              <a:rPr lang="en-US" altLang="zh-CN"/>
              <a:t>Company Logo</a:t>
            </a:r>
          </a:p>
        </p:txBody>
      </p:sp>
      <p:sp>
        <p:nvSpPr>
          <p:cNvPr id="5" name="灯片编号占位符 4"/>
          <p:cNvSpPr>
            <a:spLocks noGrp="1"/>
          </p:cNvSpPr>
          <p:nvPr>
            <p:ph type="sldNum" sz="quarter" idx="11"/>
          </p:nvPr>
        </p:nvSpPr>
        <p:spPr>
          <a:xfrm>
            <a:off x="3505200" y="6461125"/>
            <a:ext cx="2133600" cy="320675"/>
          </a:xfrm>
        </p:spPr>
        <p:txBody>
          <a:bodyPr/>
          <a:lstStyle>
            <a:lvl1pPr>
              <a:defRPr/>
            </a:lvl1pPr>
          </a:lstStyle>
          <a:p>
            <a:fld id="{F16104CB-F8F2-412B-8BE0-6882C84F629A}" type="slidenum">
              <a:rPr lang="en-US" altLang="zh-CN"/>
              <a:pPr/>
              <a:t>‹#›</a:t>
            </a:fld>
            <a:endParaRPr lang="en-US" altLang="zh-CN"/>
          </a:p>
        </p:txBody>
      </p:sp>
      <p:sp>
        <p:nvSpPr>
          <p:cNvPr id="6" name="日期占位符 5"/>
          <p:cNvSpPr>
            <a:spLocks noGrp="1"/>
          </p:cNvSpPr>
          <p:nvPr>
            <p:ph type="dt" sz="half" idx="12"/>
          </p:nvPr>
        </p:nvSpPr>
        <p:spPr>
          <a:xfrm>
            <a:off x="14288" y="838200"/>
            <a:ext cx="8458200" cy="228600"/>
          </a:xfrm>
        </p:spPr>
        <p:txBody>
          <a:bodyPr/>
          <a:lstStyle>
            <a:lvl1pPr>
              <a:defRPr/>
            </a:lvl1pPr>
          </a:lstStyle>
          <a:p>
            <a:r>
              <a:rPr lang="en-US" altLang="zh-CN"/>
              <a:t>www.themegallery.com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r>
              <a:rPr lang="en-US" altLang="zh-CN"/>
              <a:t>Company Logo</a:t>
            </a:r>
          </a:p>
        </p:txBody>
      </p:sp>
      <p:sp>
        <p:nvSpPr>
          <p:cNvPr id="5" name="灯片编号占位符 4"/>
          <p:cNvSpPr>
            <a:spLocks noGrp="1"/>
          </p:cNvSpPr>
          <p:nvPr>
            <p:ph type="sldNum" sz="quarter" idx="11"/>
          </p:nvPr>
        </p:nvSpPr>
        <p:spPr/>
        <p:txBody>
          <a:bodyPr/>
          <a:lstStyle>
            <a:lvl1pPr>
              <a:defRPr/>
            </a:lvl1pPr>
          </a:lstStyle>
          <a:p>
            <a:fld id="{FA631934-1C84-4C74-8B82-AC74CB964286}"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p:txBody>
          <a:bodyPr/>
          <a:lstStyle>
            <a:lvl1pPr>
              <a:defRPr/>
            </a:lvl1pPr>
          </a:lstStyle>
          <a:p>
            <a:r>
              <a:rPr lang="en-US" altLang="zh-CN"/>
              <a:t>Company Logo</a:t>
            </a:r>
          </a:p>
        </p:txBody>
      </p:sp>
      <p:sp>
        <p:nvSpPr>
          <p:cNvPr id="5" name="灯片编号占位符 4"/>
          <p:cNvSpPr>
            <a:spLocks noGrp="1"/>
          </p:cNvSpPr>
          <p:nvPr>
            <p:ph type="sldNum" sz="quarter" idx="11"/>
          </p:nvPr>
        </p:nvSpPr>
        <p:spPr/>
        <p:txBody>
          <a:bodyPr/>
          <a:lstStyle>
            <a:lvl1pPr>
              <a:defRPr/>
            </a:lvl1pPr>
          </a:lstStyle>
          <a:p>
            <a:fld id="{ED1F1468-E692-4286-956B-4129F30D1318}"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p:txBody>
          <a:bodyPr/>
          <a:lstStyle>
            <a:lvl1pPr>
              <a:defRPr/>
            </a:lvl1pPr>
          </a:lstStyle>
          <a:p>
            <a:r>
              <a:rPr lang="en-US" altLang="zh-CN"/>
              <a:t>Company Logo</a:t>
            </a:r>
          </a:p>
        </p:txBody>
      </p:sp>
      <p:sp>
        <p:nvSpPr>
          <p:cNvPr id="6" name="灯片编号占位符 5"/>
          <p:cNvSpPr>
            <a:spLocks noGrp="1"/>
          </p:cNvSpPr>
          <p:nvPr>
            <p:ph type="sldNum" sz="quarter" idx="11"/>
          </p:nvPr>
        </p:nvSpPr>
        <p:spPr/>
        <p:txBody>
          <a:bodyPr/>
          <a:lstStyle>
            <a:lvl1pPr>
              <a:defRPr/>
            </a:lvl1pPr>
          </a:lstStyle>
          <a:p>
            <a:fld id="{B11DDF83-304C-4E15-9CBD-748A9A852597}"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p:txBody>
          <a:bodyPr/>
          <a:lstStyle>
            <a:lvl1pPr>
              <a:defRPr/>
            </a:lvl1pPr>
          </a:lstStyle>
          <a:p>
            <a:r>
              <a:rPr lang="en-US" altLang="zh-CN"/>
              <a:t>Company Logo</a:t>
            </a:r>
          </a:p>
        </p:txBody>
      </p:sp>
      <p:sp>
        <p:nvSpPr>
          <p:cNvPr id="8" name="灯片编号占位符 7"/>
          <p:cNvSpPr>
            <a:spLocks noGrp="1"/>
          </p:cNvSpPr>
          <p:nvPr>
            <p:ph type="sldNum" sz="quarter" idx="11"/>
          </p:nvPr>
        </p:nvSpPr>
        <p:spPr/>
        <p:txBody>
          <a:bodyPr/>
          <a:lstStyle>
            <a:lvl1pPr>
              <a:defRPr/>
            </a:lvl1pPr>
          </a:lstStyle>
          <a:p>
            <a:fld id="{0B5F0A70-260A-40CB-A54D-CF1C924CF9A1}" type="slidenum">
              <a:rPr lang="en-US" altLang="zh-CN"/>
              <a:pPr/>
              <a:t>‹#›</a:t>
            </a:fld>
            <a:endParaRPr lang="en-US" altLang="zh-CN"/>
          </a:p>
        </p:txBody>
      </p:sp>
      <p:sp>
        <p:nvSpPr>
          <p:cNvPr id="9" name="日期占位符 8"/>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r>
              <a:rPr lang="en-US" altLang="zh-CN"/>
              <a:t>Company Logo</a:t>
            </a:r>
          </a:p>
        </p:txBody>
      </p:sp>
      <p:sp>
        <p:nvSpPr>
          <p:cNvPr id="4" name="灯片编号占位符 3"/>
          <p:cNvSpPr>
            <a:spLocks noGrp="1"/>
          </p:cNvSpPr>
          <p:nvPr>
            <p:ph type="sldNum" sz="quarter" idx="11"/>
          </p:nvPr>
        </p:nvSpPr>
        <p:spPr/>
        <p:txBody>
          <a:bodyPr/>
          <a:lstStyle>
            <a:lvl1pPr>
              <a:defRPr/>
            </a:lvl1pPr>
          </a:lstStyle>
          <a:p>
            <a:fld id="{30ED3FD6-C5BF-45ED-A19A-963821B54280}" type="slidenum">
              <a:rPr lang="en-US" altLang="zh-CN"/>
              <a:pPr/>
              <a:t>‹#›</a:t>
            </a:fld>
            <a:endParaRPr lang="en-US" altLang="zh-CN"/>
          </a:p>
        </p:txBody>
      </p:sp>
      <p:sp>
        <p:nvSpPr>
          <p:cNvPr id="5" name="日期占位符 4"/>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r>
              <a:rPr lang="en-US" altLang="zh-CN"/>
              <a:t>Company Logo</a:t>
            </a:r>
          </a:p>
        </p:txBody>
      </p:sp>
      <p:sp>
        <p:nvSpPr>
          <p:cNvPr id="3" name="灯片编号占位符 2"/>
          <p:cNvSpPr>
            <a:spLocks noGrp="1"/>
          </p:cNvSpPr>
          <p:nvPr>
            <p:ph type="sldNum" sz="quarter" idx="11"/>
          </p:nvPr>
        </p:nvSpPr>
        <p:spPr/>
        <p:txBody>
          <a:bodyPr/>
          <a:lstStyle>
            <a:lvl1pPr>
              <a:defRPr/>
            </a:lvl1pPr>
          </a:lstStyle>
          <a:p>
            <a:fld id="{5791CFE9-AC69-440C-9F68-5625BE17A6F1}" type="slidenum">
              <a:rPr lang="en-US" altLang="zh-CN"/>
              <a:pPr/>
              <a:t>‹#›</a:t>
            </a:fld>
            <a:endParaRPr lang="en-US" altLang="zh-CN"/>
          </a:p>
        </p:txBody>
      </p:sp>
      <p:sp>
        <p:nvSpPr>
          <p:cNvPr id="4" name="日期占位符 3"/>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r>
              <a:rPr lang="en-US" altLang="zh-CN"/>
              <a:t>Company Logo</a:t>
            </a:r>
          </a:p>
        </p:txBody>
      </p:sp>
      <p:sp>
        <p:nvSpPr>
          <p:cNvPr id="6" name="灯片编号占位符 5"/>
          <p:cNvSpPr>
            <a:spLocks noGrp="1"/>
          </p:cNvSpPr>
          <p:nvPr>
            <p:ph type="sldNum" sz="quarter" idx="11"/>
          </p:nvPr>
        </p:nvSpPr>
        <p:spPr/>
        <p:txBody>
          <a:bodyPr/>
          <a:lstStyle>
            <a:lvl1pPr>
              <a:defRPr/>
            </a:lvl1pPr>
          </a:lstStyle>
          <a:p>
            <a:fld id="{FCFC1B1C-DC80-4E18-9CEB-BE787B0BBE40}"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r>
              <a:rPr lang="en-US" altLang="zh-CN"/>
              <a:t>Company Logo</a:t>
            </a:r>
          </a:p>
        </p:txBody>
      </p:sp>
      <p:sp>
        <p:nvSpPr>
          <p:cNvPr id="6" name="灯片编号占位符 5"/>
          <p:cNvSpPr>
            <a:spLocks noGrp="1"/>
          </p:cNvSpPr>
          <p:nvPr>
            <p:ph type="sldNum" sz="quarter" idx="11"/>
          </p:nvPr>
        </p:nvSpPr>
        <p:spPr/>
        <p:txBody>
          <a:bodyPr/>
          <a:lstStyle>
            <a:lvl1pPr>
              <a:defRPr/>
            </a:lvl1pPr>
          </a:lstStyle>
          <a:p>
            <a:fld id="{BAF6B64E-C9AB-43B3-A5B2-B717B2C49613}"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r>
              <a:rPr lang="en-US" altLang="zh-CN"/>
              <a:t>www.themegallery.com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ltGray">
          <a:xfrm>
            <a:off x="0" y="0"/>
            <a:ext cx="9144000" cy="836613"/>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headEnd/>
            <a:tailEnd/>
          </a:ln>
          <a:effectLst/>
        </p:spPr>
        <p:txBody>
          <a:bodyPr wrap="none" anchor="ctr"/>
          <a:lstStyle/>
          <a:p>
            <a:endParaRPr lang="zh-CN" altLang="en-US"/>
          </a:p>
        </p:txBody>
      </p:sp>
      <p:sp>
        <p:nvSpPr>
          <p:cNvPr id="1027" name="Rectangle 3"/>
          <p:cNvSpPr>
            <a:spLocks noGrp="1" noChangeArrowheads="1"/>
          </p:cNvSpPr>
          <p:nvPr>
            <p:ph type="body" idx="1"/>
          </p:nvPr>
        </p:nvSpPr>
        <p:spPr bwMode="auto">
          <a:xfrm>
            <a:off x="457200" y="1152525"/>
            <a:ext cx="8229600" cy="524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9" name="Rectangle 5"/>
          <p:cNvSpPr>
            <a:spLocks noGrp="1" noChangeArrowheads="1"/>
          </p:cNvSpPr>
          <p:nvPr>
            <p:ph type="ftr" sz="quarter" idx="3"/>
          </p:nvPr>
        </p:nvSpPr>
        <p:spPr bwMode="auto">
          <a:xfrm>
            <a:off x="5867400" y="6461125"/>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atin typeface="+mj-lt"/>
                <a:ea typeface="宋体" charset="-122"/>
              </a:defRPr>
            </a:lvl1pPr>
          </a:lstStyle>
          <a:p>
            <a:r>
              <a:rPr lang="en-US" altLang="zh-CN"/>
              <a:t>Company Logo</a:t>
            </a:r>
          </a:p>
        </p:txBody>
      </p:sp>
      <p:sp>
        <p:nvSpPr>
          <p:cNvPr id="1030" name="Rectangle 6"/>
          <p:cNvSpPr>
            <a:spLocks noGrp="1" noChangeArrowheads="1"/>
          </p:cNvSpPr>
          <p:nvPr>
            <p:ph type="sldNum" sz="quarter" idx="4"/>
          </p:nvPr>
        </p:nvSpPr>
        <p:spPr bwMode="auto">
          <a:xfrm>
            <a:off x="3505200" y="64611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j-lt"/>
                <a:ea typeface="宋体" charset="-122"/>
              </a:defRPr>
            </a:lvl1pPr>
          </a:lstStyle>
          <a:p>
            <a:fld id="{734364FC-E64E-4D8C-8CDB-8ED62E2036F3}" type="slidenum">
              <a:rPr lang="en-US" altLang="zh-CN"/>
              <a:pPr/>
              <a:t>‹#›</a:t>
            </a:fld>
            <a:endParaRPr lang="en-US" altLang="zh-CN"/>
          </a:p>
        </p:txBody>
      </p:sp>
      <p:sp>
        <p:nvSpPr>
          <p:cNvPr id="1026" name="Rectangle 2"/>
          <p:cNvSpPr>
            <a:spLocks noGrp="1" noChangeArrowheads="1"/>
          </p:cNvSpPr>
          <p:nvPr>
            <p:ph type="title"/>
          </p:nvPr>
        </p:nvSpPr>
        <p:spPr bwMode="white">
          <a:xfrm>
            <a:off x="304800" y="152400"/>
            <a:ext cx="8458200" cy="563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40" name="Text Box 16"/>
          <p:cNvSpPr txBox="1">
            <a:spLocks noChangeArrowheads="1"/>
          </p:cNvSpPr>
          <p:nvPr/>
        </p:nvSpPr>
        <p:spPr bwMode="gray">
          <a:xfrm>
            <a:off x="0" y="838200"/>
            <a:ext cx="9144000" cy="244475"/>
          </a:xfrm>
          <a:prstGeom prst="rect">
            <a:avLst/>
          </a:prstGeom>
          <a:solidFill>
            <a:schemeClr val="accent2"/>
          </a:solidFill>
          <a:ln w="9525">
            <a:noFill/>
            <a:miter lim="800000"/>
            <a:headEnd/>
            <a:tailEnd/>
          </a:ln>
          <a:effectLst/>
        </p:spPr>
        <p:txBody>
          <a:bodyPr>
            <a:spAutoFit/>
          </a:bodyPr>
          <a:lstStyle/>
          <a:p>
            <a:pPr>
              <a:spcBef>
                <a:spcPct val="50000"/>
              </a:spcBef>
            </a:pPr>
            <a:endParaRPr lang="zh-CN" altLang="zh-CN" sz="1000" b="1">
              <a:solidFill>
                <a:schemeClr val="bg1"/>
              </a:solidFill>
              <a:latin typeface="Verdana" pitchFamily="34" charset="0"/>
            </a:endParaRPr>
          </a:p>
        </p:txBody>
      </p:sp>
      <p:sp>
        <p:nvSpPr>
          <p:cNvPr id="1028" name="Rectangle 4"/>
          <p:cNvSpPr>
            <a:spLocks noGrp="1" noChangeArrowheads="1"/>
          </p:cNvSpPr>
          <p:nvPr>
            <p:ph type="dt" sz="half" idx="2"/>
          </p:nvPr>
        </p:nvSpPr>
        <p:spPr bwMode="gray">
          <a:xfrm>
            <a:off x="14288" y="838200"/>
            <a:ext cx="8458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chemeClr val="bg1"/>
                </a:solidFill>
                <a:latin typeface="+mj-lt"/>
                <a:ea typeface="宋体" charset="-122"/>
              </a:defRPr>
            </a:lvl1pPr>
          </a:lstStyle>
          <a:p>
            <a:r>
              <a:rPr lang="en-US" altLang="zh-CN"/>
              <a:t>www.themegallery.com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Verdana" pitchFamily="34" charset="0"/>
        </a:defRPr>
      </a:lvl2pPr>
      <a:lvl3pPr algn="ctr" rtl="0" eaLnBrk="1" fontAlgn="base" hangingPunct="1">
        <a:spcBef>
          <a:spcPct val="0"/>
        </a:spcBef>
        <a:spcAft>
          <a:spcPct val="0"/>
        </a:spcAft>
        <a:defRPr sz="3200" b="1">
          <a:solidFill>
            <a:schemeClr val="bg1"/>
          </a:solidFill>
          <a:latin typeface="Verdana" pitchFamily="34" charset="0"/>
        </a:defRPr>
      </a:lvl3pPr>
      <a:lvl4pPr algn="ctr" rtl="0" eaLnBrk="1" fontAlgn="base" hangingPunct="1">
        <a:spcBef>
          <a:spcPct val="0"/>
        </a:spcBef>
        <a:spcAft>
          <a:spcPct val="0"/>
        </a:spcAft>
        <a:defRPr sz="3200" b="1">
          <a:solidFill>
            <a:schemeClr val="bg1"/>
          </a:solidFill>
          <a:latin typeface="Verdana" pitchFamily="34" charset="0"/>
        </a:defRPr>
      </a:lvl4pPr>
      <a:lvl5pPr algn="ctr" rtl="0" eaLnBrk="1" fontAlgn="base" hangingPunct="1">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http://www.buaa.edu.cn/images/buaa_1.gi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http://www.buaa.edu.cn/images/buaa_1.gi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buaa.edu.cn/images/buaa_1.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1750" y="4432399"/>
            <a:ext cx="9175750" cy="1012825"/>
          </a:xfrm>
        </p:spPr>
        <p:txBody>
          <a:bodyPr/>
          <a:lstStyle/>
          <a:p>
            <a:r>
              <a:rPr lang="zh-CN" altLang="en-US" sz="4400" dirty="0" smtClean="0">
                <a:ea typeface="宋体" charset="-122"/>
              </a:rPr>
              <a:t>国家公派出国留学经验交流</a:t>
            </a:r>
            <a:endParaRPr lang="en-US" altLang="zh-CN" sz="4400" dirty="0">
              <a:ea typeface="宋体" charset="-122"/>
            </a:endParaRPr>
          </a:p>
        </p:txBody>
      </p:sp>
      <p:sp>
        <p:nvSpPr>
          <p:cNvPr id="2051" name="Rectangle 3"/>
          <p:cNvSpPr>
            <a:spLocks noGrp="1" noChangeArrowheads="1"/>
          </p:cNvSpPr>
          <p:nvPr>
            <p:ph type="subTitle" idx="1"/>
          </p:nvPr>
        </p:nvSpPr>
        <p:spPr>
          <a:xfrm>
            <a:off x="2667744" y="5445224"/>
            <a:ext cx="3992488" cy="1080120"/>
          </a:xfrm>
        </p:spPr>
        <p:txBody>
          <a:bodyPr/>
          <a:lstStyle/>
          <a:p>
            <a:pPr algn="l">
              <a:lnSpc>
                <a:spcPts val="1900"/>
              </a:lnSpc>
            </a:pPr>
            <a:r>
              <a:rPr lang="zh-CN" altLang="en-US" dirty="0" smtClean="0">
                <a:ea typeface="宋体" charset="-122"/>
              </a:rPr>
              <a:t>报告人：            李志杰</a:t>
            </a:r>
            <a:endParaRPr lang="en-US" altLang="zh-CN" dirty="0" smtClean="0">
              <a:ea typeface="宋体" charset="-122"/>
            </a:endParaRPr>
          </a:p>
          <a:p>
            <a:pPr algn="l">
              <a:lnSpc>
                <a:spcPts val="1900"/>
              </a:lnSpc>
            </a:pPr>
            <a:r>
              <a:rPr lang="zh-CN" altLang="en-US" dirty="0" smtClean="0">
                <a:ea typeface="宋体" charset="-122"/>
              </a:rPr>
              <a:t>导师：             王浚  院士</a:t>
            </a:r>
            <a:endParaRPr lang="en-US" altLang="zh-CN" dirty="0" smtClean="0">
              <a:ea typeface="宋体" charset="-122"/>
            </a:endParaRPr>
          </a:p>
          <a:p>
            <a:pPr algn="l">
              <a:lnSpc>
                <a:spcPts val="1900"/>
              </a:lnSpc>
            </a:pPr>
            <a:r>
              <a:rPr lang="zh-CN" altLang="en-US" dirty="0">
                <a:ea typeface="宋体" charset="-122"/>
              </a:rPr>
              <a:t>院</a:t>
            </a:r>
            <a:r>
              <a:rPr lang="zh-CN" altLang="en-US" dirty="0" smtClean="0">
                <a:ea typeface="宋体" charset="-122"/>
              </a:rPr>
              <a:t>系：       航空科学与工程学院</a:t>
            </a:r>
            <a:endParaRPr lang="en-US" altLang="zh-CN" dirty="0" smtClean="0">
              <a:ea typeface="宋体" charset="-122"/>
            </a:endParaRPr>
          </a:p>
          <a:p>
            <a:pPr algn="l">
              <a:lnSpc>
                <a:spcPts val="1900"/>
              </a:lnSpc>
            </a:pPr>
            <a:r>
              <a:rPr lang="zh-CN" altLang="en-US" dirty="0" smtClean="0">
                <a:ea typeface="宋体" charset="-122"/>
              </a:rPr>
              <a:t>联培学校：      美国杜克大学</a:t>
            </a:r>
            <a:endParaRPr lang="en-US" altLang="zh-CN" dirty="0" smtClean="0">
              <a:ea typeface="宋体" charset="-122"/>
            </a:endParaRPr>
          </a:p>
          <a:p>
            <a:endParaRPr lang="en-US" altLang="zh-CN" dirty="0">
              <a:ea typeface="宋体" charset="-122"/>
            </a:endParaRPr>
          </a:p>
        </p:txBody>
      </p:sp>
      <p:pic>
        <p:nvPicPr>
          <p:cNvPr id="4" name="图片 3" descr="http://www.buaa.edu.cn/images/buaa_1.gif"/>
          <p:cNvPicPr/>
          <p:nvPr/>
        </p:nvPicPr>
        <p:blipFill>
          <a:blip r:embed="rId2" r:link="rId3" cstate="print"/>
          <a:srcRect/>
          <a:stretch>
            <a:fillRect/>
          </a:stretch>
        </p:blipFill>
        <p:spPr bwMode="auto">
          <a:xfrm>
            <a:off x="0" y="188640"/>
            <a:ext cx="3131840"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3  </a:t>
            </a:r>
            <a:r>
              <a:rPr lang="zh-CN" altLang="en-US" sz="3600" dirty="0" smtClean="0"/>
              <a:t>人际交往</a:t>
            </a:r>
            <a:endParaRPr lang="zh-CN" altLang="en-US" sz="3600" dirty="0"/>
          </a:p>
        </p:txBody>
      </p:sp>
      <p:sp>
        <p:nvSpPr>
          <p:cNvPr id="4" name="页脚占位符 3"/>
          <p:cNvSpPr>
            <a:spLocks noGrp="1"/>
          </p:cNvSpPr>
          <p:nvPr>
            <p:ph type="ftr" sz="quarter" idx="10"/>
          </p:nvPr>
        </p:nvSpPr>
        <p:spPr>
          <a:xfrm>
            <a:off x="5868144" y="6537325"/>
            <a:ext cx="2895600" cy="320675"/>
          </a:xfrm>
        </p:spPr>
        <p:txBody>
          <a:bodyPr/>
          <a:lstStyle/>
          <a:p>
            <a:r>
              <a:rPr lang="en-US" altLang="zh-CN" smtClean="0"/>
              <a:t>Company Logo</a:t>
            </a:r>
            <a:endParaRPr lang="en-US" altLang="zh-CN"/>
          </a:p>
        </p:txBody>
      </p:sp>
      <p:grpSp>
        <p:nvGrpSpPr>
          <p:cNvPr id="6" name="Group 18"/>
          <p:cNvGrpSpPr>
            <a:grpSpLocks/>
          </p:cNvGrpSpPr>
          <p:nvPr/>
        </p:nvGrpSpPr>
        <p:grpSpPr bwMode="auto">
          <a:xfrm>
            <a:off x="1115617" y="1628800"/>
            <a:ext cx="6408904" cy="5112567"/>
            <a:chOff x="1177" y="1296"/>
            <a:chExt cx="3373" cy="2715"/>
          </a:xfrm>
        </p:grpSpPr>
        <p:sp>
          <p:nvSpPr>
            <p:cNvPr id="7" name="Freeform 19"/>
            <p:cNvSpPr>
              <a:spLocks/>
            </p:cNvSpPr>
            <p:nvPr/>
          </p:nvSpPr>
          <p:spPr bwMode="gray">
            <a:xfrm rot="-794496">
              <a:off x="2989" y="1859"/>
              <a:ext cx="725" cy="2089"/>
            </a:xfrm>
            <a:custGeom>
              <a:avLst/>
              <a:gdLst/>
              <a:ahLst/>
              <a:cxnLst>
                <a:cxn ang="0">
                  <a:pos x="0" y="0"/>
                </a:cxn>
                <a:cxn ang="0">
                  <a:pos x="48" y="14"/>
                </a:cxn>
                <a:cxn ang="0">
                  <a:pos x="98" y="32"/>
                </a:cxn>
                <a:cxn ang="0">
                  <a:pos x="147" y="54"/>
                </a:cxn>
                <a:cxn ang="0">
                  <a:pos x="195" y="81"/>
                </a:cxn>
                <a:cxn ang="0">
                  <a:pos x="242" y="111"/>
                </a:cxn>
                <a:cxn ang="0">
                  <a:pos x="288" y="147"/>
                </a:cxn>
                <a:cxn ang="0">
                  <a:pos x="333" y="185"/>
                </a:cxn>
                <a:cxn ang="0">
                  <a:pos x="377" y="228"/>
                </a:cxn>
                <a:cxn ang="0">
                  <a:pos x="418" y="275"/>
                </a:cxn>
                <a:cxn ang="0">
                  <a:pos x="457" y="325"/>
                </a:cxn>
                <a:cxn ang="0">
                  <a:pos x="493" y="379"/>
                </a:cxn>
                <a:cxn ang="0">
                  <a:pos x="526" y="437"/>
                </a:cxn>
                <a:cxn ang="0">
                  <a:pos x="555" y="497"/>
                </a:cxn>
                <a:cxn ang="0">
                  <a:pos x="582" y="562"/>
                </a:cxn>
                <a:cxn ang="0">
                  <a:pos x="604" y="630"/>
                </a:cxn>
                <a:cxn ang="0">
                  <a:pos x="621" y="700"/>
                </a:cxn>
                <a:cxn ang="0">
                  <a:pos x="634" y="774"/>
                </a:cxn>
                <a:cxn ang="0">
                  <a:pos x="642" y="851"/>
                </a:cxn>
                <a:cxn ang="0">
                  <a:pos x="646" y="930"/>
                </a:cxn>
                <a:cxn ang="0">
                  <a:pos x="643" y="1011"/>
                </a:cxn>
                <a:cxn ang="0">
                  <a:pos x="636" y="1086"/>
                </a:cxn>
                <a:cxn ang="0">
                  <a:pos x="623" y="1160"/>
                </a:cxn>
                <a:cxn ang="0">
                  <a:pos x="607" y="1230"/>
                </a:cxn>
                <a:cxn ang="0">
                  <a:pos x="585" y="1297"/>
                </a:cxn>
                <a:cxn ang="0">
                  <a:pos x="561" y="1361"/>
                </a:cxn>
                <a:cxn ang="0">
                  <a:pos x="533" y="1421"/>
                </a:cxn>
                <a:cxn ang="0">
                  <a:pos x="500" y="1478"/>
                </a:cxn>
                <a:cxn ang="0">
                  <a:pos x="466" y="1532"/>
                </a:cxn>
                <a:cxn ang="0">
                  <a:pos x="428" y="1582"/>
                </a:cxn>
                <a:cxn ang="0">
                  <a:pos x="388" y="1627"/>
                </a:cxn>
                <a:cxn ang="0">
                  <a:pos x="345" y="1670"/>
                </a:cxn>
                <a:cxn ang="0">
                  <a:pos x="301" y="1709"/>
                </a:cxn>
                <a:cxn ang="0">
                  <a:pos x="254" y="1744"/>
                </a:cxn>
                <a:cxn ang="0">
                  <a:pos x="205" y="1776"/>
                </a:cxn>
                <a:cxn ang="0">
                  <a:pos x="156" y="1803"/>
                </a:cxn>
                <a:cxn ang="0">
                  <a:pos x="104" y="1826"/>
                </a:cxn>
                <a:cxn ang="0">
                  <a:pos x="53" y="1846"/>
                </a:cxn>
                <a:cxn ang="0">
                  <a:pos x="0" y="1861"/>
                </a:cxn>
                <a:cxn ang="0">
                  <a:pos x="0" y="0"/>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447EC4">
                    <a:gamma/>
                    <a:tint val="0"/>
                    <a:invGamma/>
                  </a:srgbClr>
                </a:gs>
                <a:gs pos="100000">
                  <a:srgbClr val="447EC4"/>
                </a:gs>
              </a:gsLst>
              <a:lin ang="0" scaled="1"/>
            </a:gradFill>
            <a:ln w="6350">
              <a:noFill/>
              <a:prstDash val="solid"/>
              <a:round/>
              <a:headEnd/>
              <a:tailEnd/>
            </a:ln>
          </p:spPr>
          <p:txBody>
            <a:bodyPr/>
            <a:lstStyle/>
            <a:p>
              <a:endParaRPr lang="zh-CN" altLang="en-US"/>
            </a:p>
          </p:txBody>
        </p:sp>
        <p:sp>
          <p:nvSpPr>
            <p:cNvPr id="8" name="Freeform 20"/>
            <p:cNvSpPr>
              <a:spLocks/>
            </p:cNvSpPr>
            <p:nvPr/>
          </p:nvSpPr>
          <p:spPr bwMode="gray">
            <a:xfrm rot="5461794">
              <a:off x="1859" y="1577"/>
              <a:ext cx="725" cy="2089"/>
            </a:xfrm>
            <a:custGeom>
              <a:avLst/>
              <a:gdLst/>
              <a:ahLst/>
              <a:cxnLst>
                <a:cxn ang="0">
                  <a:pos x="0" y="0"/>
                </a:cxn>
                <a:cxn ang="0">
                  <a:pos x="48" y="14"/>
                </a:cxn>
                <a:cxn ang="0">
                  <a:pos x="98" y="32"/>
                </a:cxn>
                <a:cxn ang="0">
                  <a:pos x="147" y="54"/>
                </a:cxn>
                <a:cxn ang="0">
                  <a:pos x="195" y="81"/>
                </a:cxn>
                <a:cxn ang="0">
                  <a:pos x="242" y="111"/>
                </a:cxn>
                <a:cxn ang="0">
                  <a:pos x="288" y="147"/>
                </a:cxn>
                <a:cxn ang="0">
                  <a:pos x="333" y="185"/>
                </a:cxn>
                <a:cxn ang="0">
                  <a:pos x="377" y="228"/>
                </a:cxn>
                <a:cxn ang="0">
                  <a:pos x="418" y="275"/>
                </a:cxn>
                <a:cxn ang="0">
                  <a:pos x="457" y="325"/>
                </a:cxn>
                <a:cxn ang="0">
                  <a:pos x="493" y="379"/>
                </a:cxn>
                <a:cxn ang="0">
                  <a:pos x="526" y="437"/>
                </a:cxn>
                <a:cxn ang="0">
                  <a:pos x="555" y="497"/>
                </a:cxn>
                <a:cxn ang="0">
                  <a:pos x="582" y="562"/>
                </a:cxn>
                <a:cxn ang="0">
                  <a:pos x="604" y="630"/>
                </a:cxn>
                <a:cxn ang="0">
                  <a:pos x="621" y="700"/>
                </a:cxn>
                <a:cxn ang="0">
                  <a:pos x="634" y="774"/>
                </a:cxn>
                <a:cxn ang="0">
                  <a:pos x="642" y="851"/>
                </a:cxn>
                <a:cxn ang="0">
                  <a:pos x="646" y="930"/>
                </a:cxn>
                <a:cxn ang="0">
                  <a:pos x="643" y="1011"/>
                </a:cxn>
                <a:cxn ang="0">
                  <a:pos x="636" y="1086"/>
                </a:cxn>
                <a:cxn ang="0">
                  <a:pos x="623" y="1160"/>
                </a:cxn>
                <a:cxn ang="0">
                  <a:pos x="607" y="1230"/>
                </a:cxn>
                <a:cxn ang="0">
                  <a:pos x="585" y="1297"/>
                </a:cxn>
                <a:cxn ang="0">
                  <a:pos x="561" y="1361"/>
                </a:cxn>
                <a:cxn ang="0">
                  <a:pos x="533" y="1421"/>
                </a:cxn>
                <a:cxn ang="0">
                  <a:pos x="500" y="1478"/>
                </a:cxn>
                <a:cxn ang="0">
                  <a:pos x="466" y="1532"/>
                </a:cxn>
                <a:cxn ang="0">
                  <a:pos x="428" y="1582"/>
                </a:cxn>
                <a:cxn ang="0">
                  <a:pos x="388" y="1627"/>
                </a:cxn>
                <a:cxn ang="0">
                  <a:pos x="345" y="1670"/>
                </a:cxn>
                <a:cxn ang="0">
                  <a:pos x="301" y="1709"/>
                </a:cxn>
                <a:cxn ang="0">
                  <a:pos x="254" y="1744"/>
                </a:cxn>
                <a:cxn ang="0">
                  <a:pos x="205" y="1776"/>
                </a:cxn>
                <a:cxn ang="0">
                  <a:pos x="156" y="1803"/>
                </a:cxn>
                <a:cxn ang="0">
                  <a:pos x="104" y="1826"/>
                </a:cxn>
                <a:cxn ang="0">
                  <a:pos x="53" y="1846"/>
                </a:cxn>
                <a:cxn ang="0">
                  <a:pos x="0" y="1861"/>
                </a:cxn>
                <a:cxn ang="0">
                  <a:pos x="0" y="0"/>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2A684C">
                    <a:gamma/>
                    <a:tint val="0"/>
                    <a:invGamma/>
                  </a:srgbClr>
                </a:gs>
                <a:gs pos="100000">
                  <a:srgbClr val="2A684C"/>
                </a:gs>
              </a:gsLst>
              <a:lin ang="0" scaled="1"/>
            </a:gradFill>
            <a:ln w="6350">
              <a:noFill/>
              <a:prstDash val="solid"/>
              <a:round/>
              <a:headEnd/>
              <a:tailEnd/>
            </a:ln>
          </p:spPr>
          <p:txBody>
            <a:bodyPr/>
            <a:lstStyle/>
            <a:p>
              <a:endParaRPr lang="zh-CN" altLang="en-US"/>
            </a:p>
          </p:txBody>
        </p:sp>
        <p:sp>
          <p:nvSpPr>
            <p:cNvPr id="9" name="Freeform 21"/>
            <p:cNvSpPr>
              <a:spLocks/>
            </p:cNvSpPr>
            <p:nvPr/>
          </p:nvSpPr>
          <p:spPr bwMode="gray">
            <a:xfrm rot="-7471624">
              <a:off x="3024" y="614"/>
              <a:ext cx="725" cy="2090"/>
            </a:xfrm>
            <a:custGeom>
              <a:avLst/>
              <a:gdLst/>
              <a:ahLst/>
              <a:cxnLst>
                <a:cxn ang="0">
                  <a:pos x="0" y="0"/>
                </a:cxn>
                <a:cxn ang="0">
                  <a:pos x="48" y="14"/>
                </a:cxn>
                <a:cxn ang="0">
                  <a:pos x="98" y="32"/>
                </a:cxn>
                <a:cxn ang="0">
                  <a:pos x="147" y="54"/>
                </a:cxn>
                <a:cxn ang="0">
                  <a:pos x="195" y="81"/>
                </a:cxn>
                <a:cxn ang="0">
                  <a:pos x="242" y="111"/>
                </a:cxn>
                <a:cxn ang="0">
                  <a:pos x="288" y="147"/>
                </a:cxn>
                <a:cxn ang="0">
                  <a:pos x="333" y="185"/>
                </a:cxn>
                <a:cxn ang="0">
                  <a:pos x="377" y="228"/>
                </a:cxn>
                <a:cxn ang="0">
                  <a:pos x="418" y="275"/>
                </a:cxn>
                <a:cxn ang="0">
                  <a:pos x="457" y="325"/>
                </a:cxn>
                <a:cxn ang="0">
                  <a:pos x="493" y="379"/>
                </a:cxn>
                <a:cxn ang="0">
                  <a:pos x="526" y="437"/>
                </a:cxn>
                <a:cxn ang="0">
                  <a:pos x="555" y="497"/>
                </a:cxn>
                <a:cxn ang="0">
                  <a:pos x="582" y="562"/>
                </a:cxn>
                <a:cxn ang="0">
                  <a:pos x="604" y="630"/>
                </a:cxn>
                <a:cxn ang="0">
                  <a:pos x="621" y="700"/>
                </a:cxn>
                <a:cxn ang="0">
                  <a:pos x="634" y="774"/>
                </a:cxn>
                <a:cxn ang="0">
                  <a:pos x="642" y="851"/>
                </a:cxn>
                <a:cxn ang="0">
                  <a:pos x="646" y="930"/>
                </a:cxn>
                <a:cxn ang="0">
                  <a:pos x="643" y="1011"/>
                </a:cxn>
                <a:cxn ang="0">
                  <a:pos x="636" y="1086"/>
                </a:cxn>
                <a:cxn ang="0">
                  <a:pos x="623" y="1160"/>
                </a:cxn>
                <a:cxn ang="0">
                  <a:pos x="607" y="1230"/>
                </a:cxn>
                <a:cxn ang="0">
                  <a:pos x="585" y="1297"/>
                </a:cxn>
                <a:cxn ang="0">
                  <a:pos x="561" y="1361"/>
                </a:cxn>
                <a:cxn ang="0">
                  <a:pos x="533" y="1421"/>
                </a:cxn>
                <a:cxn ang="0">
                  <a:pos x="500" y="1478"/>
                </a:cxn>
                <a:cxn ang="0">
                  <a:pos x="466" y="1532"/>
                </a:cxn>
                <a:cxn ang="0">
                  <a:pos x="428" y="1582"/>
                </a:cxn>
                <a:cxn ang="0">
                  <a:pos x="388" y="1627"/>
                </a:cxn>
                <a:cxn ang="0">
                  <a:pos x="345" y="1670"/>
                </a:cxn>
                <a:cxn ang="0">
                  <a:pos x="301" y="1709"/>
                </a:cxn>
                <a:cxn ang="0">
                  <a:pos x="254" y="1744"/>
                </a:cxn>
                <a:cxn ang="0">
                  <a:pos x="205" y="1776"/>
                </a:cxn>
                <a:cxn ang="0">
                  <a:pos x="156" y="1803"/>
                </a:cxn>
                <a:cxn ang="0">
                  <a:pos x="104" y="1826"/>
                </a:cxn>
                <a:cxn ang="0">
                  <a:pos x="53" y="1846"/>
                </a:cxn>
                <a:cxn ang="0">
                  <a:pos x="0" y="1861"/>
                </a:cxn>
                <a:cxn ang="0">
                  <a:pos x="0" y="0"/>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folHlink">
                    <a:gamma/>
                    <a:tint val="0"/>
                    <a:invGamma/>
                  </a:schemeClr>
                </a:gs>
                <a:gs pos="100000">
                  <a:schemeClr val="folHlink"/>
                </a:gs>
              </a:gsLst>
              <a:lin ang="0" scaled="1"/>
            </a:gradFill>
            <a:ln w="6350">
              <a:noFill/>
              <a:prstDash val="solid"/>
              <a:round/>
              <a:headEnd/>
              <a:tailEnd/>
            </a:ln>
          </p:spPr>
          <p:txBody>
            <a:bodyPr/>
            <a:lstStyle/>
            <a:p>
              <a:endParaRPr lang="zh-CN" altLang="en-US"/>
            </a:p>
          </p:txBody>
        </p:sp>
        <p:grpSp>
          <p:nvGrpSpPr>
            <p:cNvPr id="10" name="Group 22"/>
            <p:cNvGrpSpPr>
              <a:grpSpLocks/>
            </p:cNvGrpSpPr>
            <p:nvPr/>
          </p:nvGrpSpPr>
          <p:grpSpPr bwMode="auto">
            <a:xfrm>
              <a:off x="1177" y="1440"/>
              <a:ext cx="3335" cy="2571"/>
              <a:chOff x="768" y="1104"/>
              <a:chExt cx="3984" cy="3072"/>
            </a:xfrm>
          </p:grpSpPr>
          <p:sp>
            <p:nvSpPr>
              <p:cNvPr id="18" name="Freeform 23"/>
              <p:cNvSpPr>
                <a:spLocks/>
              </p:cNvSpPr>
              <p:nvPr/>
            </p:nvSpPr>
            <p:spPr bwMode="gray">
              <a:xfrm>
                <a:off x="2784" y="1680"/>
                <a:ext cx="866" cy="2496"/>
              </a:xfrm>
              <a:custGeom>
                <a:avLst/>
                <a:gdLst/>
                <a:ahLst/>
                <a:cxnLst>
                  <a:cxn ang="0">
                    <a:pos x="0" y="0"/>
                  </a:cxn>
                  <a:cxn ang="0">
                    <a:pos x="48" y="14"/>
                  </a:cxn>
                  <a:cxn ang="0">
                    <a:pos x="98" y="32"/>
                  </a:cxn>
                  <a:cxn ang="0">
                    <a:pos x="147" y="54"/>
                  </a:cxn>
                  <a:cxn ang="0">
                    <a:pos x="195" y="81"/>
                  </a:cxn>
                  <a:cxn ang="0">
                    <a:pos x="242" y="111"/>
                  </a:cxn>
                  <a:cxn ang="0">
                    <a:pos x="288" y="147"/>
                  </a:cxn>
                  <a:cxn ang="0">
                    <a:pos x="333" y="185"/>
                  </a:cxn>
                  <a:cxn ang="0">
                    <a:pos x="377" y="228"/>
                  </a:cxn>
                  <a:cxn ang="0">
                    <a:pos x="418" y="275"/>
                  </a:cxn>
                  <a:cxn ang="0">
                    <a:pos x="457" y="325"/>
                  </a:cxn>
                  <a:cxn ang="0">
                    <a:pos x="493" y="379"/>
                  </a:cxn>
                  <a:cxn ang="0">
                    <a:pos x="526" y="437"/>
                  </a:cxn>
                  <a:cxn ang="0">
                    <a:pos x="555" y="497"/>
                  </a:cxn>
                  <a:cxn ang="0">
                    <a:pos x="582" y="562"/>
                  </a:cxn>
                  <a:cxn ang="0">
                    <a:pos x="604" y="630"/>
                  </a:cxn>
                  <a:cxn ang="0">
                    <a:pos x="621" y="700"/>
                  </a:cxn>
                  <a:cxn ang="0">
                    <a:pos x="634" y="774"/>
                  </a:cxn>
                  <a:cxn ang="0">
                    <a:pos x="642" y="851"/>
                  </a:cxn>
                  <a:cxn ang="0">
                    <a:pos x="646" y="930"/>
                  </a:cxn>
                  <a:cxn ang="0">
                    <a:pos x="643" y="1011"/>
                  </a:cxn>
                  <a:cxn ang="0">
                    <a:pos x="636" y="1086"/>
                  </a:cxn>
                  <a:cxn ang="0">
                    <a:pos x="623" y="1160"/>
                  </a:cxn>
                  <a:cxn ang="0">
                    <a:pos x="607" y="1230"/>
                  </a:cxn>
                  <a:cxn ang="0">
                    <a:pos x="585" y="1297"/>
                  </a:cxn>
                  <a:cxn ang="0">
                    <a:pos x="561" y="1361"/>
                  </a:cxn>
                  <a:cxn ang="0">
                    <a:pos x="533" y="1421"/>
                  </a:cxn>
                  <a:cxn ang="0">
                    <a:pos x="500" y="1478"/>
                  </a:cxn>
                  <a:cxn ang="0">
                    <a:pos x="466" y="1532"/>
                  </a:cxn>
                  <a:cxn ang="0">
                    <a:pos x="428" y="1582"/>
                  </a:cxn>
                  <a:cxn ang="0">
                    <a:pos x="388" y="1627"/>
                  </a:cxn>
                  <a:cxn ang="0">
                    <a:pos x="345" y="1670"/>
                  </a:cxn>
                  <a:cxn ang="0">
                    <a:pos x="301" y="1709"/>
                  </a:cxn>
                  <a:cxn ang="0">
                    <a:pos x="254" y="1744"/>
                  </a:cxn>
                  <a:cxn ang="0">
                    <a:pos x="205" y="1776"/>
                  </a:cxn>
                  <a:cxn ang="0">
                    <a:pos x="156" y="1803"/>
                  </a:cxn>
                  <a:cxn ang="0">
                    <a:pos x="104" y="1826"/>
                  </a:cxn>
                  <a:cxn ang="0">
                    <a:pos x="53" y="1846"/>
                  </a:cxn>
                  <a:cxn ang="0">
                    <a:pos x="0" y="1861"/>
                  </a:cxn>
                  <a:cxn ang="0">
                    <a:pos x="0" y="0"/>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CFDBDF"/>
                  </a:gs>
                </a:gsLst>
                <a:lin ang="0" scaled="1"/>
              </a:gradFill>
              <a:ln w="6350">
                <a:noFill/>
                <a:prstDash val="solid"/>
                <a:round/>
                <a:headEnd/>
                <a:tailEnd/>
              </a:ln>
            </p:spPr>
            <p:txBody>
              <a:bodyPr/>
              <a:lstStyle/>
              <a:p>
                <a:endParaRPr lang="zh-CN" altLang="en-US"/>
              </a:p>
            </p:txBody>
          </p:sp>
          <p:sp>
            <p:nvSpPr>
              <p:cNvPr id="19" name="Freeform 24"/>
              <p:cNvSpPr>
                <a:spLocks/>
              </p:cNvSpPr>
              <p:nvPr/>
            </p:nvSpPr>
            <p:spPr bwMode="gray">
              <a:xfrm rot="6256290">
                <a:off x="1583" y="1153"/>
                <a:ext cx="866" cy="2496"/>
              </a:xfrm>
              <a:custGeom>
                <a:avLst/>
                <a:gdLst/>
                <a:ahLst/>
                <a:cxnLst>
                  <a:cxn ang="0">
                    <a:pos x="0" y="0"/>
                  </a:cxn>
                  <a:cxn ang="0">
                    <a:pos x="48" y="14"/>
                  </a:cxn>
                  <a:cxn ang="0">
                    <a:pos x="98" y="32"/>
                  </a:cxn>
                  <a:cxn ang="0">
                    <a:pos x="147" y="54"/>
                  </a:cxn>
                  <a:cxn ang="0">
                    <a:pos x="195" y="81"/>
                  </a:cxn>
                  <a:cxn ang="0">
                    <a:pos x="242" y="111"/>
                  </a:cxn>
                  <a:cxn ang="0">
                    <a:pos x="288" y="147"/>
                  </a:cxn>
                  <a:cxn ang="0">
                    <a:pos x="333" y="185"/>
                  </a:cxn>
                  <a:cxn ang="0">
                    <a:pos x="377" y="228"/>
                  </a:cxn>
                  <a:cxn ang="0">
                    <a:pos x="418" y="275"/>
                  </a:cxn>
                  <a:cxn ang="0">
                    <a:pos x="457" y="325"/>
                  </a:cxn>
                  <a:cxn ang="0">
                    <a:pos x="493" y="379"/>
                  </a:cxn>
                  <a:cxn ang="0">
                    <a:pos x="526" y="437"/>
                  </a:cxn>
                  <a:cxn ang="0">
                    <a:pos x="555" y="497"/>
                  </a:cxn>
                  <a:cxn ang="0">
                    <a:pos x="582" y="562"/>
                  </a:cxn>
                  <a:cxn ang="0">
                    <a:pos x="604" y="630"/>
                  </a:cxn>
                  <a:cxn ang="0">
                    <a:pos x="621" y="700"/>
                  </a:cxn>
                  <a:cxn ang="0">
                    <a:pos x="634" y="774"/>
                  </a:cxn>
                  <a:cxn ang="0">
                    <a:pos x="642" y="851"/>
                  </a:cxn>
                  <a:cxn ang="0">
                    <a:pos x="646" y="930"/>
                  </a:cxn>
                  <a:cxn ang="0">
                    <a:pos x="643" y="1011"/>
                  </a:cxn>
                  <a:cxn ang="0">
                    <a:pos x="636" y="1086"/>
                  </a:cxn>
                  <a:cxn ang="0">
                    <a:pos x="623" y="1160"/>
                  </a:cxn>
                  <a:cxn ang="0">
                    <a:pos x="607" y="1230"/>
                  </a:cxn>
                  <a:cxn ang="0">
                    <a:pos x="585" y="1297"/>
                  </a:cxn>
                  <a:cxn ang="0">
                    <a:pos x="561" y="1361"/>
                  </a:cxn>
                  <a:cxn ang="0">
                    <a:pos x="533" y="1421"/>
                  </a:cxn>
                  <a:cxn ang="0">
                    <a:pos x="500" y="1478"/>
                  </a:cxn>
                  <a:cxn ang="0">
                    <a:pos x="466" y="1532"/>
                  </a:cxn>
                  <a:cxn ang="0">
                    <a:pos x="428" y="1582"/>
                  </a:cxn>
                  <a:cxn ang="0">
                    <a:pos x="388" y="1627"/>
                  </a:cxn>
                  <a:cxn ang="0">
                    <a:pos x="345" y="1670"/>
                  </a:cxn>
                  <a:cxn ang="0">
                    <a:pos x="301" y="1709"/>
                  </a:cxn>
                  <a:cxn ang="0">
                    <a:pos x="254" y="1744"/>
                  </a:cxn>
                  <a:cxn ang="0">
                    <a:pos x="205" y="1776"/>
                  </a:cxn>
                  <a:cxn ang="0">
                    <a:pos x="156" y="1803"/>
                  </a:cxn>
                  <a:cxn ang="0">
                    <a:pos x="104" y="1826"/>
                  </a:cxn>
                  <a:cxn ang="0">
                    <a:pos x="53" y="1846"/>
                  </a:cxn>
                  <a:cxn ang="0">
                    <a:pos x="0" y="1861"/>
                  </a:cxn>
                  <a:cxn ang="0">
                    <a:pos x="0" y="0"/>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CFDBDF"/>
                  </a:gs>
                </a:gsLst>
                <a:lin ang="0" scaled="1"/>
              </a:gradFill>
              <a:ln w="6350">
                <a:noFill/>
                <a:prstDash val="solid"/>
                <a:round/>
                <a:headEnd/>
                <a:tailEnd/>
              </a:ln>
            </p:spPr>
            <p:txBody>
              <a:bodyPr/>
              <a:lstStyle/>
              <a:p>
                <a:endParaRPr lang="zh-CN" altLang="en-US"/>
              </a:p>
            </p:txBody>
          </p:sp>
          <p:sp>
            <p:nvSpPr>
              <p:cNvPr id="20" name="Freeform 25"/>
              <p:cNvSpPr>
                <a:spLocks/>
              </p:cNvSpPr>
              <p:nvPr/>
            </p:nvSpPr>
            <p:spPr bwMode="gray">
              <a:xfrm rot="-6677128">
                <a:off x="3071" y="289"/>
                <a:ext cx="866" cy="2496"/>
              </a:xfrm>
              <a:custGeom>
                <a:avLst/>
                <a:gdLst/>
                <a:ahLst/>
                <a:cxnLst>
                  <a:cxn ang="0">
                    <a:pos x="0" y="0"/>
                  </a:cxn>
                  <a:cxn ang="0">
                    <a:pos x="48" y="14"/>
                  </a:cxn>
                  <a:cxn ang="0">
                    <a:pos x="98" y="32"/>
                  </a:cxn>
                  <a:cxn ang="0">
                    <a:pos x="147" y="54"/>
                  </a:cxn>
                  <a:cxn ang="0">
                    <a:pos x="195" y="81"/>
                  </a:cxn>
                  <a:cxn ang="0">
                    <a:pos x="242" y="111"/>
                  </a:cxn>
                  <a:cxn ang="0">
                    <a:pos x="288" y="147"/>
                  </a:cxn>
                  <a:cxn ang="0">
                    <a:pos x="333" y="185"/>
                  </a:cxn>
                  <a:cxn ang="0">
                    <a:pos x="377" y="228"/>
                  </a:cxn>
                  <a:cxn ang="0">
                    <a:pos x="418" y="275"/>
                  </a:cxn>
                  <a:cxn ang="0">
                    <a:pos x="457" y="325"/>
                  </a:cxn>
                  <a:cxn ang="0">
                    <a:pos x="493" y="379"/>
                  </a:cxn>
                  <a:cxn ang="0">
                    <a:pos x="526" y="437"/>
                  </a:cxn>
                  <a:cxn ang="0">
                    <a:pos x="555" y="497"/>
                  </a:cxn>
                  <a:cxn ang="0">
                    <a:pos x="582" y="562"/>
                  </a:cxn>
                  <a:cxn ang="0">
                    <a:pos x="604" y="630"/>
                  </a:cxn>
                  <a:cxn ang="0">
                    <a:pos x="621" y="700"/>
                  </a:cxn>
                  <a:cxn ang="0">
                    <a:pos x="634" y="774"/>
                  </a:cxn>
                  <a:cxn ang="0">
                    <a:pos x="642" y="851"/>
                  </a:cxn>
                  <a:cxn ang="0">
                    <a:pos x="646" y="930"/>
                  </a:cxn>
                  <a:cxn ang="0">
                    <a:pos x="643" y="1011"/>
                  </a:cxn>
                  <a:cxn ang="0">
                    <a:pos x="636" y="1086"/>
                  </a:cxn>
                  <a:cxn ang="0">
                    <a:pos x="623" y="1160"/>
                  </a:cxn>
                  <a:cxn ang="0">
                    <a:pos x="607" y="1230"/>
                  </a:cxn>
                  <a:cxn ang="0">
                    <a:pos x="585" y="1297"/>
                  </a:cxn>
                  <a:cxn ang="0">
                    <a:pos x="561" y="1361"/>
                  </a:cxn>
                  <a:cxn ang="0">
                    <a:pos x="533" y="1421"/>
                  </a:cxn>
                  <a:cxn ang="0">
                    <a:pos x="500" y="1478"/>
                  </a:cxn>
                  <a:cxn ang="0">
                    <a:pos x="466" y="1532"/>
                  </a:cxn>
                  <a:cxn ang="0">
                    <a:pos x="428" y="1582"/>
                  </a:cxn>
                  <a:cxn ang="0">
                    <a:pos x="388" y="1627"/>
                  </a:cxn>
                  <a:cxn ang="0">
                    <a:pos x="345" y="1670"/>
                  </a:cxn>
                  <a:cxn ang="0">
                    <a:pos x="301" y="1709"/>
                  </a:cxn>
                  <a:cxn ang="0">
                    <a:pos x="254" y="1744"/>
                  </a:cxn>
                  <a:cxn ang="0">
                    <a:pos x="205" y="1776"/>
                  </a:cxn>
                  <a:cxn ang="0">
                    <a:pos x="156" y="1803"/>
                  </a:cxn>
                  <a:cxn ang="0">
                    <a:pos x="104" y="1826"/>
                  </a:cxn>
                  <a:cxn ang="0">
                    <a:pos x="53" y="1846"/>
                  </a:cxn>
                  <a:cxn ang="0">
                    <a:pos x="0" y="1861"/>
                  </a:cxn>
                  <a:cxn ang="0">
                    <a:pos x="0" y="0"/>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CFDBDF"/>
                  </a:gs>
                </a:gsLst>
                <a:lin ang="0" scaled="1"/>
              </a:gradFill>
              <a:ln w="6350">
                <a:noFill/>
                <a:prstDash val="solid"/>
                <a:round/>
                <a:headEnd/>
                <a:tailEnd/>
              </a:ln>
            </p:spPr>
            <p:txBody>
              <a:bodyPr/>
              <a:lstStyle/>
              <a:p>
                <a:endParaRPr lang="zh-CN" altLang="en-US"/>
              </a:p>
            </p:txBody>
          </p:sp>
        </p:grpSp>
        <p:grpSp>
          <p:nvGrpSpPr>
            <p:cNvPr id="11" name="Group 26"/>
            <p:cNvGrpSpPr>
              <a:grpSpLocks/>
            </p:cNvGrpSpPr>
            <p:nvPr/>
          </p:nvGrpSpPr>
          <p:grpSpPr bwMode="auto">
            <a:xfrm>
              <a:off x="2543" y="1899"/>
              <a:ext cx="844" cy="843"/>
              <a:chOff x="2016" y="1920"/>
              <a:chExt cx="1680" cy="1680"/>
            </a:xfrm>
          </p:grpSpPr>
          <p:sp>
            <p:nvSpPr>
              <p:cNvPr id="16" name="Oval 27"/>
              <p:cNvSpPr>
                <a:spLocks noChangeArrowheads="1"/>
              </p:cNvSpPr>
              <p:nvPr/>
            </p:nvSpPr>
            <p:spPr bwMode="gray">
              <a:xfrm>
                <a:off x="2016" y="1920"/>
                <a:ext cx="1680" cy="1680"/>
              </a:xfrm>
              <a:prstGeom prst="ellipse">
                <a:avLst/>
              </a:prstGeom>
              <a:gradFill rotWithShape="1">
                <a:gsLst>
                  <a:gs pos="0">
                    <a:srgbClr val="F14343"/>
                  </a:gs>
                  <a:gs pos="100000">
                    <a:srgbClr val="F14343">
                      <a:gamma/>
                      <a:shade val="60784"/>
                      <a:invGamma/>
                    </a:srgbClr>
                  </a:gs>
                </a:gsLst>
                <a:lin ang="5400000" scaled="1"/>
              </a:gradFill>
              <a:ln w="25400">
                <a:solidFill>
                  <a:schemeClr val="bg1"/>
                </a:solidFill>
                <a:round/>
                <a:headEnd/>
                <a:tailEnd/>
              </a:ln>
              <a:effectLst/>
            </p:spPr>
            <p:txBody>
              <a:bodyPr wrap="none" anchor="ctr"/>
              <a:lstStyle/>
              <a:p>
                <a:endParaRPr lang="zh-CN" altLang="en-US"/>
              </a:p>
            </p:txBody>
          </p:sp>
          <p:sp>
            <p:nvSpPr>
              <p:cNvPr id="17" name="Freeform 28"/>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bg1"/>
                  </a:gs>
                  <a:gs pos="100000">
                    <a:srgbClr val="FF3300"/>
                  </a:gs>
                </a:gsLst>
                <a:lin ang="5400000" scaled="1"/>
              </a:gradFill>
              <a:ln w="0">
                <a:noFill/>
                <a:prstDash val="solid"/>
                <a:round/>
                <a:headEnd/>
                <a:tailEnd/>
              </a:ln>
            </p:spPr>
            <p:txBody>
              <a:bodyPr/>
              <a:lstStyle/>
              <a:p>
                <a:endParaRPr lang="zh-CN" altLang="en-US"/>
              </a:p>
            </p:txBody>
          </p:sp>
        </p:grpSp>
        <p:sp>
          <p:nvSpPr>
            <p:cNvPr id="12" name="Text Box 29"/>
            <p:cNvSpPr txBox="1">
              <a:spLocks noChangeArrowheads="1"/>
            </p:cNvSpPr>
            <p:nvPr/>
          </p:nvSpPr>
          <p:spPr bwMode="gray">
            <a:xfrm>
              <a:off x="2592" y="2208"/>
              <a:ext cx="745" cy="245"/>
            </a:xfrm>
            <a:prstGeom prst="rect">
              <a:avLst/>
            </a:prstGeom>
            <a:noFill/>
            <a:ln w="9525" algn="ctr">
              <a:noFill/>
              <a:miter lim="800000"/>
              <a:headEnd/>
              <a:tailEnd/>
            </a:ln>
            <a:effectLst/>
          </p:spPr>
          <p:txBody>
            <a:bodyPr wrap="none">
              <a:spAutoFit/>
            </a:bodyPr>
            <a:lstStyle/>
            <a:p>
              <a:pPr algn="ctr" eaLnBrk="0" hangingPunct="0"/>
              <a:r>
                <a:rPr lang="zh-CN" altLang="en-US" sz="2400" dirty="0" smtClean="0">
                  <a:solidFill>
                    <a:schemeClr val="bg1"/>
                  </a:solidFill>
                  <a:effectLst>
                    <a:outerShdw blurRad="38100" dist="38100" dir="2700000" algn="tl">
                      <a:srgbClr val="C0C0C0"/>
                    </a:outerShdw>
                  </a:effectLst>
                  <a:ea typeface="宋体" charset="-122"/>
                </a:rPr>
                <a:t>广积人脉</a:t>
              </a:r>
              <a:endParaRPr lang="en-US" altLang="zh-CN" sz="2400" dirty="0">
                <a:solidFill>
                  <a:schemeClr val="bg1"/>
                </a:solidFill>
                <a:effectLst>
                  <a:outerShdw blurRad="38100" dist="38100" dir="2700000" algn="tl">
                    <a:srgbClr val="C0C0C0"/>
                  </a:outerShdw>
                </a:effectLst>
                <a:ea typeface="宋体" charset="-122"/>
              </a:endParaRPr>
            </a:p>
          </p:txBody>
        </p:sp>
        <p:sp>
          <p:nvSpPr>
            <p:cNvPr id="13" name="Text Box 30"/>
            <p:cNvSpPr txBox="1">
              <a:spLocks noChangeArrowheads="1"/>
            </p:cNvSpPr>
            <p:nvPr/>
          </p:nvSpPr>
          <p:spPr bwMode="auto">
            <a:xfrm>
              <a:off x="2011" y="3155"/>
              <a:ext cx="1364" cy="703"/>
            </a:xfrm>
            <a:prstGeom prst="rect">
              <a:avLst/>
            </a:prstGeom>
            <a:noFill/>
            <a:ln w="9525" algn="ctr">
              <a:noFill/>
              <a:miter lim="800000"/>
              <a:headEnd/>
              <a:tailEnd/>
            </a:ln>
            <a:effectLst/>
          </p:spPr>
          <p:txBody>
            <a:bodyPr wrap="square">
              <a:spAutoFit/>
            </a:bodyPr>
            <a:lstStyle/>
            <a:p>
              <a:pPr algn="ctr" eaLnBrk="0" hangingPunct="0"/>
              <a:r>
                <a:rPr lang="zh-CN" altLang="en-US" sz="1600" dirty="0" smtClean="0">
                  <a:solidFill>
                    <a:schemeClr val="tx2">
                      <a:lumMod val="95000"/>
                      <a:lumOff val="5000"/>
                    </a:schemeClr>
                  </a:solidFill>
                </a:rPr>
                <a:t>真诚友爱、相互帮助、尊重他人这些基本的做人素质正是群体相处中必备的通行证。从基本做起更能为友谊打下牢固的根基。</a:t>
              </a:r>
              <a:endParaRPr lang="en-US" altLang="zh-CN" sz="1600" dirty="0">
                <a:solidFill>
                  <a:schemeClr val="tx2">
                    <a:lumMod val="95000"/>
                    <a:lumOff val="5000"/>
                  </a:schemeClr>
                </a:solidFill>
                <a:ea typeface="宋体" charset="-122"/>
              </a:endParaRPr>
            </a:p>
          </p:txBody>
        </p:sp>
        <p:sp>
          <p:nvSpPr>
            <p:cNvPr id="14" name="Text Box 31"/>
            <p:cNvSpPr txBox="1">
              <a:spLocks noChangeArrowheads="1"/>
            </p:cNvSpPr>
            <p:nvPr/>
          </p:nvSpPr>
          <p:spPr bwMode="auto">
            <a:xfrm>
              <a:off x="3413" y="1411"/>
              <a:ext cx="1137" cy="834"/>
            </a:xfrm>
            <a:prstGeom prst="rect">
              <a:avLst/>
            </a:prstGeom>
            <a:noFill/>
            <a:ln w="9525" algn="ctr">
              <a:noFill/>
              <a:miter lim="800000"/>
              <a:headEnd/>
              <a:tailEnd/>
            </a:ln>
            <a:effectLst/>
          </p:spPr>
          <p:txBody>
            <a:bodyPr wrap="square">
              <a:spAutoFit/>
            </a:bodyPr>
            <a:lstStyle/>
            <a:p>
              <a:pPr algn="just" eaLnBrk="0" hangingPunct="0"/>
              <a:r>
                <a:rPr lang="zh-CN" altLang="en-US" sz="1600" dirty="0" smtClean="0">
                  <a:solidFill>
                    <a:srgbClr val="000000"/>
                  </a:solidFill>
                  <a:ea typeface="宋体" charset="-122"/>
                </a:rPr>
                <a:t>在保护好自己的前提下，积极参加学生会社团和节日活动，小型聚会等。不要“两耳不闻窗外事，一心只读圣贤书”。</a:t>
              </a:r>
              <a:endParaRPr lang="en-US" altLang="zh-CN" sz="1600" dirty="0">
                <a:solidFill>
                  <a:srgbClr val="000000"/>
                </a:solidFill>
                <a:ea typeface="宋体" charset="-122"/>
              </a:endParaRPr>
            </a:p>
          </p:txBody>
        </p:sp>
        <p:sp>
          <p:nvSpPr>
            <p:cNvPr id="15" name="Text Box 32"/>
            <p:cNvSpPr txBox="1">
              <a:spLocks noChangeArrowheads="1"/>
            </p:cNvSpPr>
            <p:nvPr/>
          </p:nvSpPr>
          <p:spPr bwMode="auto">
            <a:xfrm>
              <a:off x="1235" y="1831"/>
              <a:ext cx="1078" cy="703"/>
            </a:xfrm>
            <a:prstGeom prst="rect">
              <a:avLst/>
            </a:prstGeom>
            <a:noFill/>
            <a:ln w="9525" algn="ctr">
              <a:noFill/>
              <a:miter lim="800000"/>
              <a:headEnd/>
              <a:tailEnd/>
            </a:ln>
            <a:effectLst/>
          </p:spPr>
          <p:txBody>
            <a:bodyPr wrap="square">
              <a:spAutoFit/>
            </a:bodyPr>
            <a:lstStyle/>
            <a:p>
              <a:pPr algn="just" eaLnBrk="0" hangingPunct="0"/>
              <a:r>
                <a:rPr lang="zh-CN" altLang="en-US" sz="1600" dirty="0" smtClean="0">
                  <a:solidFill>
                    <a:srgbClr val="000000"/>
                  </a:solidFill>
                  <a:ea typeface="宋体" charset="-122"/>
                </a:rPr>
                <a:t>放下架子，有积极的生活态度，常常面带微笑，新的环境下谁都喜欢和一个高高兴兴的人交往。</a:t>
              </a:r>
              <a:endParaRPr lang="en-US" altLang="zh-CN" sz="1600" dirty="0">
                <a:solidFill>
                  <a:srgbClr val="000000"/>
                </a:solidFill>
                <a:ea typeface="宋体" charset="-122"/>
              </a:endParaRPr>
            </a:p>
          </p:txBody>
        </p:sp>
      </p:grpSp>
      <p:pic>
        <p:nvPicPr>
          <p:cNvPr id="21" name="图片 20"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grpSp>
        <p:nvGrpSpPr>
          <p:cNvPr id="22" name="Group 41"/>
          <p:cNvGrpSpPr>
            <a:grpSpLocks/>
          </p:cNvGrpSpPr>
          <p:nvPr/>
        </p:nvGrpSpPr>
        <p:grpSpPr bwMode="auto">
          <a:xfrm>
            <a:off x="0" y="1159024"/>
            <a:ext cx="4724400" cy="685800"/>
            <a:chOff x="1296" y="1824"/>
            <a:chExt cx="2976" cy="432"/>
          </a:xfrm>
        </p:grpSpPr>
        <p:sp>
          <p:nvSpPr>
            <p:cNvPr id="23"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24"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25" name="Text Box 44"/>
            <p:cNvSpPr txBox="1">
              <a:spLocks noChangeArrowheads="1"/>
            </p:cNvSpPr>
            <p:nvPr/>
          </p:nvSpPr>
          <p:spPr bwMode="gray">
            <a:xfrm>
              <a:off x="1835" y="1913"/>
              <a:ext cx="2160" cy="252"/>
            </a:xfrm>
            <a:prstGeom prst="rect">
              <a:avLst/>
            </a:prstGeom>
            <a:noFill/>
            <a:ln w="9525" algn="ctr">
              <a:noFill/>
              <a:miter lim="800000"/>
              <a:headEnd/>
              <a:tailEnd/>
            </a:ln>
            <a:effectLst/>
          </p:spPr>
          <p:txBody>
            <a:bodyPr>
              <a:spAutoFit/>
            </a:bodyPr>
            <a:lstStyle/>
            <a:p>
              <a:pPr algn="ctr" eaLnBrk="0" hangingPunct="0"/>
              <a:r>
                <a:rPr lang="zh-CN" altLang="en-US" sz="2000" b="1" dirty="0" smtClean="0">
                  <a:solidFill>
                    <a:schemeClr val="tx2"/>
                  </a:solidFill>
                  <a:ea typeface="宋体" charset="-122"/>
                </a:rPr>
                <a:t>如何快速积累人脉关系</a:t>
              </a:r>
              <a:endParaRPr lang="en-US" altLang="zh-CN" sz="2000" b="1" dirty="0">
                <a:solidFill>
                  <a:schemeClr val="tx2"/>
                </a:solidFill>
                <a:ea typeface="宋体" charset="-122"/>
              </a:endParaRPr>
            </a:p>
          </p:txBody>
        </p:sp>
        <p:sp>
          <p:nvSpPr>
            <p:cNvPr id="26" name="Text Box 45"/>
            <p:cNvSpPr txBox="1">
              <a:spLocks noChangeArrowheads="1"/>
            </p:cNvSpPr>
            <p:nvPr/>
          </p:nvSpPr>
          <p:spPr bwMode="gray">
            <a:xfrm>
              <a:off x="1392" y="1886"/>
              <a:ext cx="224" cy="291"/>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charset="-122"/>
                </a:rPr>
                <a:t>1</a:t>
              </a:r>
              <a:endParaRPr lang="en-US" altLang="zh-CN" sz="2400" dirty="0">
                <a:solidFill>
                  <a:schemeClr val="bg1"/>
                </a:solidFill>
                <a:ea typeface="宋体" charset="-122"/>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3 </a:t>
            </a:r>
            <a:r>
              <a:rPr lang="zh-CN" altLang="en-US" sz="3600" dirty="0" smtClean="0"/>
              <a:t>人际交往</a:t>
            </a:r>
            <a:endParaRPr lang="zh-CN" altLang="en-US" sz="3600" dirty="0"/>
          </a:p>
        </p:txBody>
      </p:sp>
      <p:sp>
        <p:nvSpPr>
          <p:cNvPr id="7" name="AutoShape 4"/>
          <p:cNvSpPr>
            <a:spLocks noChangeArrowheads="1"/>
          </p:cNvSpPr>
          <p:nvPr/>
        </p:nvSpPr>
        <p:spPr bwMode="gray">
          <a:xfrm>
            <a:off x="1403648" y="5617989"/>
            <a:ext cx="4968552" cy="619323"/>
          </a:xfrm>
          <a:prstGeom prst="roundRect">
            <a:avLst>
              <a:gd name="adj" fmla="val 50000"/>
            </a:avLst>
          </a:prstGeom>
          <a:gradFill rotWithShape="1">
            <a:gsLst>
              <a:gs pos="0">
                <a:srgbClr val="F8F8F8">
                  <a:gamma/>
                  <a:shade val="92157"/>
                  <a:invGamma/>
                </a:srgbClr>
              </a:gs>
              <a:gs pos="50000">
                <a:srgbClr val="F8F8F8"/>
              </a:gs>
              <a:gs pos="100000">
                <a:srgbClr val="F8F8F8">
                  <a:gamma/>
                  <a:shade val="92157"/>
                  <a:invGamma/>
                </a:srgbClr>
              </a:gs>
            </a:gsLst>
            <a:lin ang="5400000" scaled="1"/>
          </a:gradFill>
          <a:ln w="19050">
            <a:solidFill>
              <a:srgbClr val="808080"/>
            </a:solidFill>
            <a:round/>
            <a:headEnd/>
            <a:tailEnd/>
          </a:ln>
          <a:effectLst>
            <a:outerShdw dist="25400" dir="5400000" algn="ctr" rotWithShape="0">
              <a:schemeClr val="bg2"/>
            </a:outerShdw>
          </a:effectLst>
        </p:spPr>
        <p:txBody>
          <a:bodyPr wrap="none" anchor="ctr"/>
          <a:lstStyle/>
          <a:p>
            <a:endParaRPr lang="zh-CN" altLang="en-US">
              <a:ea typeface="宋体" charset="-122"/>
            </a:endParaRPr>
          </a:p>
        </p:txBody>
      </p:sp>
      <p:sp>
        <p:nvSpPr>
          <p:cNvPr id="8" name="AutoShape 5"/>
          <p:cNvSpPr>
            <a:spLocks noChangeArrowheads="1"/>
          </p:cNvSpPr>
          <p:nvPr/>
        </p:nvSpPr>
        <p:spPr bwMode="gray">
          <a:xfrm>
            <a:off x="5379839" y="2132856"/>
            <a:ext cx="1560513" cy="2652712"/>
          </a:xfrm>
          <a:prstGeom prst="roundRect">
            <a:avLst>
              <a:gd name="adj" fmla="val 9523"/>
            </a:avLst>
          </a:prstGeom>
          <a:solidFill>
            <a:srgbClr val="969696"/>
          </a:solidFill>
          <a:ln w="9525">
            <a:noFill/>
            <a:round/>
            <a:headEnd/>
            <a:tailEnd/>
          </a:ln>
        </p:spPr>
        <p:txBody>
          <a:bodyPr wrap="none" anchor="ctr"/>
          <a:lstStyle/>
          <a:p>
            <a:endParaRPr lang="zh-CN" altLang="en-US">
              <a:ea typeface="宋体" charset="-122"/>
            </a:endParaRPr>
          </a:p>
        </p:txBody>
      </p:sp>
      <p:sp>
        <p:nvSpPr>
          <p:cNvPr id="9" name="AutoShape 6"/>
          <p:cNvSpPr>
            <a:spLocks noChangeArrowheads="1"/>
          </p:cNvSpPr>
          <p:nvPr/>
        </p:nvSpPr>
        <p:spPr bwMode="gray">
          <a:xfrm>
            <a:off x="3765352" y="2132856"/>
            <a:ext cx="1560512" cy="2652712"/>
          </a:xfrm>
          <a:prstGeom prst="roundRect">
            <a:avLst>
              <a:gd name="adj" fmla="val 9523"/>
            </a:avLst>
          </a:prstGeom>
          <a:solidFill>
            <a:srgbClr val="969696"/>
          </a:solidFill>
          <a:ln w="9525">
            <a:noFill/>
            <a:round/>
            <a:headEnd/>
            <a:tailEnd/>
          </a:ln>
        </p:spPr>
        <p:txBody>
          <a:bodyPr wrap="none" anchor="ctr"/>
          <a:lstStyle/>
          <a:p>
            <a:endParaRPr lang="zh-CN" altLang="en-US">
              <a:ea typeface="宋体" charset="-122"/>
            </a:endParaRPr>
          </a:p>
        </p:txBody>
      </p:sp>
      <p:sp>
        <p:nvSpPr>
          <p:cNvPr id="10" name="AutoShape 7"/>
          <p:cNvSpPr>
            <a:spLocks noChangeArrowheads="1"/>
          </p:cNvSpPr>
          <p:nvPr/>
        </p:nvSpPr>
        <p:spPr bwMode="gray">
          <a:xfrm>
            <a:off x="2154039" y="2132856"/>
            <a:ext cx="1560513" cy="2652712"/>
          </a:xfrm>
          <a:prstGeom prst="roundRect">
            <a:avLst>
              <a:gd name="adj" fmla="val 9523"/>
            </a:avLst>
          </a:prstGeom>
          <a:solidFill>
            <a:srgbClr val="969696"/>
          </a:solidFill>
          <a:ln w="9525">
            <a:noFill/>
            <a:round/>
            <a:headEnd/>
            <a:tailEnd/>
          </a:ln>
        </p:spPr>
        <p:txBody>
          <a:bodyPr wrap="none" anchor="ctr"/>
          <a:lstStyle/>
          <a:p>
            <a:endParaRPr lang="zh-CN" altLang="en-US">
              <a:ea typeface="宋体" charset="-122"/>
            </a:endParaRPr>
          </a:p>
        </p:txBody>
      </p:sp>
      <p:sp>
        <p:nvSpPr>
          <p:cNvPr id="11" name="AutoShape 8"/>
          <p:cNvSpPr>
            <a:spLocks noChangeArrowheads="1"/>
          </p:cNvSpPr>
          <p:nvPr/>
        </p:nvSpPr>
        <p:spPr bwMode="gray">
          <a:xfrm>
            <a:off x="539552" y="2132856"/>
            <a:ext cx="1560512" cy="2652712"/>
          </a:xfrm>
          <a:prstGeom prst="roundRect">
            <a:avLst>
              <a:gd name="adj" fmla="val 9523"/>
            </a:avLst>
          </a:prstGeom>
          <a:solidFill>
            <a:srgbClr val="969696"/>
          </a:solidFill>
          <a:ln w="9525">
            <a:noFill/>
            <a:round/>
            <a:headEnd/>
            <a:tailEnd/>
          </a:ln>
        </p:spPr>
        <p:txBody>
          <a:bodyPr wrap="none" anchor="ctr"/>
          <a:lstStyle/>
          <a:p>
            <a:endParaRPr lang="zh-CN" altLang="en-US">
              <a:ea typeface="宋体" charset="-122"/>
            </a:endParaRPr>
          </a:p>
        </p:txBody>
      </p:sp>
      <p:sp>
        <p:nvSpPr>
          <p:cNvPr id="12" name="Rectangle 9"/>
          <p:cNvSpPr>
            <a:spLocks noChangeArrowheads="1"/>
          </p:cNvSpPr>
          <p:nvPr/>
        </p:nvSpPr>
        <p:spPr bwMode="gray">
          <a:xfrm>
            <a:off x="1907704" y="5740226"/>
            <a:ext cx="3877717" cy="363176"/>
          </a:xfrm>
          <a:prstGeom prst="rect">
            <a:avLst/>
          </a:prstGeom>
          <a:noFill/>
          <a:ln w="9525" algn="ctr">
            <a:noFill/>
            <a:miter lim="800000"/>
            <a:headEnd/>
            <a:tailEnd/>
          </a:ln>
        </p:spPr>
        <p:txBody>
          <a:bodyPr wrap="square">
            <a:spAutoFit/>
          </a:bodyPr>
          <a:lstStyle/>
          <a:p>
            <a:pPr algn="ctr" eaLnBrk="0" hangingPunct="0">
              <a:lnSpc>
                <a:spcPct val="110000"/>
              </a:lnSpc>
            </a:pPr>
            <a:r>
              <a:rPr lang="zh-CN" altLang="en-US" sz="1600" b="1" dirty="0" smtClean="0">
                <a:solidFill>
                  <a:srgbClr val="080808"/>
                </a:solidFill>
                <a:ea typeface="宋体" charset="-122"/>
                <a:cs typeface="Arial" charset="0"/>
              </a:rPr>
              <a:t>以</a:t>
            </a:r>
            <a:r>
              <a:rPr lang="en-US" altLang="zh-CN" sz="1600" b="1" dirty="0" smtClean="0">
                <a:solidFill>
                  <a:srgbClr val="080808"/>
                </a:solidFill>
                <a:ea typeface="宋体" charset="-122"/>
                <a:cs typeface="Arial" charset="0"/>
              </a:rPr>
              <a:t>100</a:t>
            </a:r>
            <a:r>
              <a:rPr lang="zh-CN" altLang="en-US" sz="1600" b="1" dirty="0" smtClean="0">
                <a:solidFill>
                  <a:srgbClr val="080808"/>
                </a:solidFill>
                <a:ea typeface="宋体" charset="-122"/>
                <a:cs typeface="Arial" charset="0"/>
              </a:rPr>
              <a:t>人为例的中国留学生人脉关系示意</a:t>
            </a:r>
            <a:endParaRPr lang="en-US" altLang="zh-CN" sz="1600" b="1" dirty="0">
              <a:solidFill>
                <a:srgbClr val="080808"/>
              </a:solidFill>
              <a:ea typeface="宋体" charset="-122"/>
              <a:cs typeface="Arial" charset="0"/>
            </a:endParaRPr>
          </a:p>
        </p:txBody>
      </p:sp>
      <p:sp>
        <p:nvSpPr>
          <p:cNvPr id="13" name="AutoShape 10"/>
          <p:cNvSpPr>
            <a:spLocks noChangeArrowheads="1"/>
          </p:cNvSpPr>
          <p:nvPr/>
        </p:nvSpPr>
        <p:spPr bwMode="gray">
          <a:xfrm>
            <a:off x="822127" y="2134442"/>
            <a:ext cx="981075" cy="1222550"/>
          </a:xfrm>
          <a:prstGeom prst="downArrow">
            <a:avLst>
              <a:gd name="adj1" fmla="val 75111"/>
              <a:gd name="adj2" fmla="val 40843"/>
            </a:avLst>
          </a:prstGeom>
          <a:solidFill>
            <a:srgbClr val="FFFFFF"/>
          </a:solidFill>
          <a:ln w="9525">
            <a:noFill/>
            <a:miter lim="800000"/>
            <a:headEnd/>
            <a:tailEnd/>
          </a:ln>
        </p:spPr>
        <p:txBody>
          <a:bodyPr wrap="none" anchor="ctr"/>
          <a:lstStyle/>
          <a:p>
            <a:endParaRPr lang="zh-CN" altLang="en-US">
              <a:ea typeface="宋体" charset="-122"/>
            </a:endParaRPr>
          </a:p>
        </p:txBody>
      </p:sp>
      <p:sp>
        <p:nvSpPr>
          <p:cNvPr id="14" name="Text Box 11"/>
          <p:cNvSpPr txBox="1">
            <a:spLocks noChangeArrowheads="1"/>
          </p:cNvSpPr>
          <p:nvPr/>
        </p:nvSpPr>
        <p:spPr bwMode="gray">
          <a:xfrm>
            <a:off x="782439" y="2207468"/>
            <a:ext cx="1092200" cy="457200"/>
          </a:xfrm>
          <a:prstGeom prst="rect">
            <a:avLst/>
          </a:prstGeom>
          <a:noFill/>
          <a:ln w="9525" algn="ctr">
            <a:noFill/>
            <a:miter lim="800000"/>
            <a:headEnd/>
            <a:tailEnd/>
          </a:ln>
        </p:spPr>
        <p:txBody>
          <a:bodyPr>
            <a:spAutoFit/>
          </a:bodyPr>
          <a:lstStyle/>
          <a:p>
            <a:pPr algn="ctr">
              <a:spcBef>
                <a:spcPct val="50000"/>
              </a:spcBef>
            </a:pPr>
            <a:r>
              <a:rPr lang="en-US" altLang="zh-CN" sz="2400" b="1" dirty="0" smtClean="0">
                <a:solidFill>
                  <a:srgbClr val="080808"/>
                </a:solidFill>
                <a:ea typeface="宋体" charset="-122"/>
                <a:cs typeface="Arial" charset="0"/>
              </a:rPr>
              <a:t>55</a:t>
            </a:r>
            <a:r>
              <a:rPr lang="zh-CN" altLang="en-US" sz="2400" b="1" dirty="0" smtClean="0">
                <a:solidFill>
                  <a:srgbClr val="080808"/>
                </a:solidFill>
                <a:ea typeface="宋体" charset="-122"/>
                <a:cs typeface="Arial" charset="0"/>
              </a:rPr>
              <a:t>人</a:t>
            </a:r>
            <a:endParaRPr lang="en-US" altLang="zh-CN" sz="2400" b="1" dirty="0">
              <a:solidFill>
                <a:srgbClr val="080808"/>
              </a:solidFill>
              <a:ea typeface="宋体" charset="-122"/>
              <a:cs typeface="Arial" charset="0"/>
            </a:endParaRPr>
          </a:p>
        </p:txBody>
      </p:sp>
      <p:sp>
        <p:nvSpPr>
          <p:cNvPr id="15" name="AutoShape 12"/>
          <p:cNvSpPr>
            <a:spLocks noChangeArrowheads="1"/>
          </p:cNvSpPr>
          <p:nvPr/>
        </p:nvSpPr>
        <p:spPr bwMode="gray">
          <a:xfrm>
            <a:off x="2415977" y="2136031"/>
            <a:ext cx="981075" cy="1797025"/>
          </a:xfrm>
          <a:prstGeom prst="downArrow">
            <a:avLst>
              <a:gd name="adj1" fmla="val 77269"/>
              <a:gd name="adj2" fmla="val 28838"/>
            </a:avLst>
          </a:prstGeom>
          <a:solidFill>
            <a:srgbClr val="FFFFFF"/>
          </a:solidFill>
          <a:ln w="9525">
            <a:noFill/>
            <a:miter lim="800000"/>
            <a:headEnd/>
            <a:tailEnd/>
          </a:ln>
        </p:spPr>
        <p:txBody>
          <a:bodyPr wrap="none" anchor="ctr"/>
          <a:lstStyle/>
          <a:p>
            <a:endParaRPr lang="zh-CN" altLang="en-US">
              <a:ea typeface="宋体" charset="-122"/>
            </a:endParaRPr>
          </a:p>
        </p:txBody>
      </p:sp>
      <p:sp>
        <p:nvSpPr>
          <p:cNvPr id="16" name="AutoShape 13"/>
          <p:cNvSpPr>
            <a:spLocks noChangeArrowheads="1"/>
          </p:cNvSpPr>
          <p:nvPr/>
        </p:nvSpPr>
        <p:spPr bwMode="gray">
          <a:xfrm>
            <a:off x="4032052" y="2136031"/>
            <a:ext cx="981075" cy="2157065"/>
          </a:xfrm>
          <a:prstGeom prst="downArrow">
            <a:avLst>
              <a:gd name="adj1" fmla="val 77269"/>
              <a:gd name="adj2" fmla="val 37583"/>
            </a:avLst>
          </a:prstGeom>
          <a:solidFill>
            <a:srgbClr val="FFFFFF"/>
          </a:solidFill>
          <a:ln w="9525">
            <a:noFill/>
            <a:miter lim="800000"/>
            <a:headEnd/>
            <a:tailEnd/>
          </a:ln>
        </p:spPr>
        <p:txBody>
          <a:bodyPr wrap="none" anchor="ctr"/>
          <a:lstStyle/>
          <a:p>
            <a:endParaRPr lang="zh-CN" altLang="en-US">
              <a:ea typeface="宋体" charset="-122"/>
            </a:endParaRPr>
          </a:p>
        </p:txBody>
      </p:sp>
      <p:sp>
        <p:nvSpPr>
          <p:cNvPr id="17" name="AutoShape 14"/>
          <p:cNvSpPr>
            <a:spLocks noChangeArrowheads="1"/>
          </p:cNvSpPr>
          <p:nvPr/>
        </p:nvSpPr>
        <p:spPr bwMode="gray">
          <a:xfrm>
            <a:off x="5654477" y="2136031"/>
            <a:ext cx="981075" cy="2301081"/>
          </a:xfrm>
          <a:prstGeom prst="downArrow">
            <a:avLst>
              <a:gd name="adj1" fmla="val 77269"/>
              <a:gd name="adj2" fmla="val 36229"/>
            </a:avLst>
          </a:prstGeom>
          <a:solidFill>
            <a:srgbClr val="FFFFFF"/>
          </a:solidFill>
          <a:ln w="9525">
            <a:noFill/>
            <a:miter lim="800000"/>
            <a:headEnd/>
            <a:tailEnd/>
          </a:ln>
        </p:spPr>
        <p:txBody>
          <a:bodyPr wrap="none" anchor="ctr"/>
          <a:lstStyle/>
          <a:p>
            <a:endParaRPr lang="zh-CN" altLang="en-US">
              <a:ea typeface="宋体" charset="-122"/>
            </a:endParaRPr>
          </a:p>
        </p:txBody>
      </p:sp>
      <p:sp>
        <p:nvSpPr>
          <p:cNvPr id="18" name="Text Box 15"/>
          <p:cNvSpPr txBox="1">
            <a:spLocks noChangeArrowheads="1"/>
          </p:cNvSpPr>
          <p:nvPr/>
        </p:nvSpPr>
        <p:spPr bwMode="gray">
          <a:xfrm>
            <a:off x="2398514" y="2169368"/>
            <a:ext cx="1092200" cy="457200"/>
          </a:xfrm>
          <a:prstGeom prst="rect">
            <a:avLst/>
          </a:prstGeom>
          <a:noFill/>
          <a:ln w="9525" algn="ctr">
            <a:noFill/>
            <a:miter lim="800000"/>
            <a:headEnd/>
            <a:tailEnd/>
          </a:ln>
        </p:spPr>
        <p:txBody>
          <a:bodyPr>
            <a:spAutoFit/>
          </a:bodyPr>
          <a:lstStyle/>
          <a:p>
            <a:pPr algn="ctr">
              <a:spcBef>
                <a:spcPct val="50000"/>
              </a:spcBef>
            </a:pPr>
            <a:r>
              <a:rPr lang="en-US" altLang="zh-CN" sz="2400" b="1" dirty="0" smtClean="0">
                <a:solidFill>
                  <a:srgbClr val="080808"/>
                </a:solidFill>
                <a:ea typeface="宋体" charset="-122"/>
                <a:cs typeface="Arial" charset="0"/>
              </a:rPr>
              <a:t>30</a:t>
            </a:r>
            <a:r>
              <a:rPr lang="zh-CN" altLang="en-US" sz="2400" b="1" dirty="0" smtClean="0">
                <a:solidFill>
                  <a:srgbClr val="080808"/>
                </a:solidFill>
                <a:ea typeface="宋体" charset="-122"/>
                <a:cs typeface="Arial" charset="0"/>
              </a:rPr>
              <a:t>人</a:t>
            </a:r>
            <a:endParaRPr lang="en-US" altLang="zh-CN" sz="2400" b="1" dirty="0">
              <a:solidFill>
                <a:srgbClr val="080808"/>
              </a:solidFill>
              <a:ea typeface="宋体" charset="-122"/>
              <a:cs typeface="Arial" charset="0"/>
            </a:endParaRPr>
          </a:p>
        </p:txBody>
      </p:sp>
      <p:sp>
        <p:nvSpPr>
          <p:cNvPr id="19" name="Text Box 16"/>
          <p:cNvSpPr txBox="1">
            <a:spLocks noChangeArrowheads="1"/>
          </p:cNvSpPr>
          <p:nvPr/>
        </p:nvSpPr>
        <p:spPr bwMode="gray">
          <a:xfrm>
            <a:off x="4001889" y="2169368"/>
            <a:ext cx="1092200" cy="457200"/>
          </a:xfrm>
          <a:prstGeom prst="rect">
            <a:avLst/>
          </a:prstGeom>
          <a:noFill/>
          <a:ln w="9525" algn="ctr">
            <a:noFill/>
            <a:miter lim="800000"/>
            <a:headEnd/>
            <a:tailEnd/>
          </a:ln>
        </p:spPr>
        <p:txBody>
          <a:bodyPr>
            <a:spAutoFit/>
          </a:bodyPr>
          <a:lstStyle/>
          <a:p>
            <a:pPr algn="ctr">
              <a:spcBef>
                <a:spcPct val="50000"/>
              </a:spcBef>
            </a:pPr>
            <a:r>
              <a:rPr lang="en-US" altLang="zh-CN" sz="2400" b="1" dirty="0" smtClean="0">
                <a:solidFill>
                  <a:srgbClr val="080808"/>
                </a:solidFill>
                <a:ea typeface="宋体" charset="-122"/>
                <a:cs typeface="Arial" charset="0"/>
              </a:rPr>
              <a:t>10</a:t>
            </a:r>
            <a:r>
              <a:rPr lang="zh-CN" altLang="en-US" sz="2400" b="1" dirty="0" smtClean="0">
                <a:solidFill>
                  <a:srgbClr val="080808"/>
                </a:solidFill>
                <a:ea typeface="宋体" charset="-122"/>
                <a:cs typeface="Arial" charset="0"/>
              </a:rPr>
              <a:t>人</a:t>
            </a:r>
            <a:endParaRPr lang="en-US" altLang="zh-CN" sz="2400" b="1" dirty="0">
              <a:solidFill>
                <a:srgbClr val="080808"/>
              </a:solidFill>
              <a:ea typeface="宋体" charset="-122"/>
              <a:cs typeface="Arial" charset="0"/>
            </a:endParaRPr>
          </a:p>
        </p:txBody>
      </p:sp>
      <p:sp>
        <p:nvSpPr>
          <p:cNvPr id="20" name="Text Box 17"/>
          <p:cNvSpPr txBox="1">
            <a:spLocks noChangeArrowheads="1"/>
          </p:cNvSpPr>
          <p:nvPr/>
        </p:nvSpPr>
        <p:spPr bwMode="gray">
          <a:xfrm>
            <a:off x="5624314" y="2161431"/>
            <a:ext cx="1092200" cy="457200"/>
          </a:xfrm>
          <a:prstGeom prst="rect">
            <a:avLst/>
          </a:prstGeom>
          <a:noFill/>
          <a:ln w="9525" algn="ctr">
            <a:noFill/>
            <a:miter lim="800000"/>
            <a:headEnd/>
            <a:tailEnd/>
          </a:ln>
        </p:spPr>
        <p:txBody>
          <a:bodyPr>
            <a:spAutoFit/>
          </a:bodyPr>
          <a:lstStyle/>
          <a:p>
            <a:pPr algn="ctr">
              <a:spcBef>
                <a:spcPct val="50000"/>
              </a:spcBef>
            </a:pPr>
            <a:r>
              <a:rPr lang="en-US" altLang="zh-CN" sz="2400" b="1" dirty="0" smtClean="0">
                <a:solidFill>
                  <a:srgbClr val="080808"/>
                </a:solidFill>
                <a:ea typeface="宋体" charset="-122"/>
                <a:cs typeface="Arial" charset="0"/>
              </a:rPr>
              <a:t>5</a:t>
            </a:r>
            <a:r>
              <a:rPr lang="zh-CN" altLang="en-US" sz="2400" b="1" dirty="0" smtClean="0">
                <a:solidFill>
                  <a:srgbClr val="080808"/>
                </a:solidFill>
                <a:ea typeface="宋体" charset="-122"/>
                <a:cs typeface="Arial" charset="0"/>
              </a:rPr>
              <a:t>人</a:t>
            </a:r>
            <a:endParaRPr lang="en-US" altLang="zh-CN" sz="2400" b="1" dirty="0">
              <a:solidFill>
                <a:srgbClr val="080808"/>
              </a:solidFill>
              <a:ea typeface="宋体" charset="-122"/>
              <a:cs typeface="Arial" charset="0"/>
            </a:endParaRPr>
          </a:p>
        </p:txBody>
      </p:sp>
      <p:grpSp>
        <p:nvGrpSpPr>
          <p:cNvPr id="21" name="Group 18"/>
          <p:cNvGrpSpPr>
            <a:grpSpLocks/>
          </p:cNvGrpSpPr>
          <p:nvPr/>
        </p:nvGrpSpPr>
        <p:grpSpPr bwMode="auto">
          <a:xfrm>
            <a:off x="544314" y="4512518"/>
            <a:ext cx="1554163" cy="704850"/>
            <a:chOff x="657" y="2893"/>
            <a:chExt cx="1032" cy="590"/>
          </a:xfrm>
        </p:grpSpPr>
        <p:sp>
          <p:nvSpPr>
            <p:cNvPr id="22" name="AutoShape 19"/>
            <p:cNvSpPr>
              <a:spLocks noChangeArrowheads="1"/>
            </p:cNvSpPr>
            <p:nvPr/>
          </p:nvSpPr>
          <p:spPr bwMode="gray">
            <a:xfrm>
              <a:off x="657" y="2893"/>
              <a:ext cx="1031" cy="590"/>
            </a:xfrm>
            <a:prstGeom prst="roundRect">
              <a:avLst>
                <a:gd name="adj" fmla="val 12736"/>
              </a:avLst>
            </a:prstGeom>
            <a:gradFill rotWithShape="1">
              <a:gsLst>
                <a:gs pos="0">
                  <a:schemeClr val="accent1">
                    <a:gamma/>
                    <a:shade val="85882"/>
                    <a:invGamma/>
                  </a:schemeClr>
                </a:gs>
                <a:gs pos="100000">
                  <a:schemeClr val="accent1"/>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23" name="AutoShape 20"/>
            <p:cNvSpPr>
              <a:spLocks noChangeArrowheads="1"/>
            </p:cNvSpPr>
            <p:nvPr/>
          </p:nvSpPr>
          <p:spPr bwMode="gray">
            <a:xfrm>
              <a:off x="658" y="2894"/>
              <a:ext cx="1031" cy="235"/>
            </a:xfrm>
            <a:prstGeom prst="roundRect">
              <a:avLst>
                <a:gd name="adj" fmla="val 30769"/>
              </a:avLst>
            </a:prstGeom>
            <a:gradFill rotWithShape="1">
              <a:gsLst>
                <a:gs pos="0">
                  <a:schemeClr val="accent1"/>
                </a:gs>
                <a:gs pos="100000">
                  <a:schemeClr val="accent1">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24" name="Group 21"/>
          <p:cNvGrpSpPr>
            <a:grpSpLocks/>
          </p:cNvGrpSpPr>
          <p:nvPr/>
        </p:nvGrpSpPr>
        <p:grpSpPr bwMode="auto">
          <a:xfrm>
            <a:off x="2163564" y="4512518"/>
            <a:ext cx="1554163" cy="704850"/>
            <a:chOff x="657" y="2893"/>
            <a:chExt cx="1032" cy="590"/>
          </a:xfrm>
        </p:grpSpPr>
        <p:sp>
          <p:nvSpPr>
            <p:cNvPr id="25" name="AutoShape 22"/>
            <p:cNvSpPr>
              <a:spLocks noChangeArrowheads="1"/>
            </p:cNvSpPr>
            <p:nvPr/>
          </p:nvSpPr>
          <p:spPr bwMode="gray">
            <a:xfrm>
              <a:off x="657" y="2893"/>
              <a:ext cx="1031" cy="590"/>
            </a:xfrm>
            <a:prstGeom prst="roundRect">
              <a:avLst>
                <a:gd name="adj" fmla="val 12736"/>
              </a:avLst>
            </a:prstGeom>
            <a:gradFill rotWithShape="1">
              <a:gsLst>
                <a:gs pos="0">
                  <a:schemeClr val="accent2">
                    <a:gamma/>
                    <a:shade val="85882"/>
                    <a:invGamma/>
                  </a:schemeClr>
                </a:gs>
                <a:gs pos="100000">
                  <a:schemeClr val="accent2"/>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26" name="AutoShape 23"/>
            <p:cNvSpPr>
              <a:spLocks noChangeArrowheads="1"/>
            </p:cNvSpPr>
            <p:nvPr/>
          </p:nvSpPr>
          <p:spPr bwMode="gray">
            <a:xfrm>
              <a:off x="658" y="2894"/>
              <a:ext cx="1031" cy="235"/>
            </a:xfrm>
            <a:prstGeom prst="roundRect">
              <a:avLst>
                <a:gd name="adj" fmla="val 30769"/>
              </a:avLst>
            </a:prstGeom>
            <a:gradFill rotWithShape="1">
              <a:gsLst>
                <a:gs pos="0">
                  <a:schemeClr val="accent2"/>
                </a:gs>
                <a:gs pos="100000">
                  <a:schemeClr val="accent2">
                    <a:gamma/>
                    <a:tint val="59216"/>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27" name="Group 24"/>
          <p:cNvGrpSpPr>
            <a:grpSpLocks/>
          </p:cNvGrpSpPr>
          <p:nvPr/>
        </p:nvGrpSpPr>
        <p:grpSpPr bwMode="auto">
          <a:xfrm>
            <a:off x="3781227" y="4512518"/>
            <a:ext cx="1554162" cy="704850"/>
            <a:chOff x="657" y="2893"/>
            <a:chExt cx="1032" cy="590"/>
          </a:xfrm>
        </p:grpSpPr>
        <p:sp>
          <p:nvSpPr>
            <p:cNvPr id="28" name="AutoShape 25"/>
            <p:cNvSpPr>
              <a:spLocks noChangeArrowheads="1"/>
            </p:cNvSpPr>
            <p:nvPr/>
          </p:nvSpPr>
          <p:spPr bwMode="gray">
            <a:xfrm>
              <a:off x="657" y="2893"/>
              <a:ext cx="1031" cy="590"/>
            </a:xfrm>
            <a:prstGeom prst="roundRect">
              <a:avLst>
                <a:gd name="adj" fmla="val 12736"/>
              </a:avLst>
            </a:prstGeom>
            <a:gradFill rotWithShape="1">
              <a:gsLst>
                <a:gs pos="0">
                  <a:schemeClr val="folHlink">
                    <a:gamma/>
                    <a:shade val="85882"/>
                    <a:invGamma/>
                  </a:schemeClr>
                </a:gs>
                <a:gs pos="100000">
                  <a:schemeClr val="folHlink"/>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29" name="AutoShape 26"/>
            <p:cNvSpPr>
              <a:spLocks noChangeArrowheads="1"/>
            </p:cNvSpPr>
            <p:nvPr/>
          </p:nvSpPr>
          <p:spPr bwMode="gray">
            <a:xfrm>
              <a:off x="658" y="2894"/>
              <a:ext cx="1031" cy="235"/>
            </a:xfrm>
            <a:prstGeom prst="roundRect">
              <a:avLst>
                <a:gd name="adj" fmla="val 30769"/>
              </a:avLst>
            </a:prstGeom>
            <a:gradFill rotWithShape="1">
              <a:gsLst>
                <a:gs pos="0">
                  <a:schemeClr val="folHlink"/>
                </a:gs>
                <a:gs pos="100000">
                  <a:schemeClr val="folHlink">
                    <a:gamma/>
                    <a:tint val="59216"/>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30" name="Group 27"/>
          <p:cNvGrpSpPr>
            <a:grpSpLocks/>
          </p:cNvGrpSpPr>
          <p:nvPr/>
        </p:nvGrpSpPr>
        <p:grpSpPr bwMode="auto">
          <a:xfrm>
            <a:off x="5397302" y="4512518"/>
            <a:ext cx="1554162" cy="704850"/>
            <a:chOff x="657" y="2893"/>
            <a:chExt cx="1032" cy="590"/>
          </a:xfrm>
        </p:grpSpPr>
        <p:sp>
          <p:nvSpPr>
            <p:cNvPr id="31" name="AutoShape 28"/>
            <p:cNvSpPr>
              <a:spLocks noChangeArrowheads="1"/>
            </p:cNvSpPr>
            <p:nvPr/>
          </p:nvSpPr>
          <p:spPr bwMode="gray">
            <a:xfrm>
              <a:off x="657" y="2893"/>
              <a:ext cx="1031" cy="590"/>
            </a:xfrm>
            <a:prstGeom prst="roundRect">
              <a:avLst>
                <a:gd name="adj" fmla="val 12736"/>
              </a:avLst>
            </a:prstGeom>
            <a:gradFill rotWithShape="1">
              <a:gsLst>
                <a:gs pos="0">
                  <a:schemeClr val="hlink">
                    <a:gamma/>
                    <a:shade val="85882"/>
                    <a:invGamma/>
                  </a:schemeClr>
                </a:gs>
                <a:gs pos="100000">
                  <a:schemeClr val="hlink"/>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32" name="AutoShape 29"/>
            <p:cNvSpPr>
              <a:spLocks noChangeArrowheads="1"/>
            </p:cNvSpPr>
            <p:nvPr/>
          </p:nvSpPr>
          <p:spPr bwMode="gray">
            <a:xfrm>
              <a:off x="658" y="2894"/>
              <a:ext cx="1031" cy="235"/>
            </a:xfrm>
            <a:prstGeom prst="roundRect">
              <a:avLst>
                <a:gd name="adj" fmla="val 30769"/>
              </a:avLst>
            </a:prstGeom>
            <a:gradFill rotWithShape="1">
              <a:gsLst>
                <a:gs pos="0">
                  <a:schemeClr val="hlink"/>
                </a:gs>
                <a:gs pos="100000">
                  <a:schemeClr val="hlink">
                    <a:gamma/>
                    <a:tint val="62353"/>
                    <a:invGamma/>
                  </a:schemeClr>
                </a:gs>
              </a:gsLst>
              <a:lin ang="5400000" scaled="1"/>
            </a:gradFill>
            <a:ln w="9525">
              <a:noFill/>
              <a:round/>
              <a:headEnd/>
              <a:tailEnd/>
            </a:ln>
            <a:effectLst/>
          </p:spPr>
          <p:txBody>
            <a:bodyPr wrap="none" anchor="ctr"/>
            <a:lstStyle/>
            <a:p>
              <a:endParaRPr lang="zh-CN" altLang="en-US">
                <a:ea typeface="宋体" charset="-122"/>
              </a:endParaRPr>
            </a:p>
          </p:txBody>
        </p:sp>
      </p:grpSp>
      <p:sp>
        <p:nvSpPr>
          <p:cNvPr id="33" name="Text Box 30"/>
          <p:cNvSpPr txBox="1">
            <a:spLocks noChangeArrowheads="1"/>
          </p:cNvSpPr>
          <p:nvPr/>
        </p:nvSpPr>
        <p:spPr bwMode="gray">
          <a:xfrm>
            <a:off x="559520" y="4869160"/>
            <a:ext cx="1567408" cy="307777"/>
          </a:xfrm>
          <a:prstGeom prst="rect">
            <a:avLst/>
          </a:prstGeom>
          <a:noFill/>
          <a:ln w="9525">
            <a:noFill/>
            <a:miter lim="800000"/>
            <a:headEnd/>
            <a:tailEnd/>
          </a:ln>
          <a:effectLst>
            <a:outerShdw dist="17961" dir="2700000" algn="ctr" rotWithShape="0">
              <a:srgbClr val="080808"/>
            </a:outerShdw>
          </a:effectLst>
        </p:spPr>
        <p:txBody>
          <a:bodyPr wrap="square">
            <a:spAutoFit/>
          </a:bodyPr>
          <a:lstStyle/>
          <a:p>
            <a:pPr algn="ctr">
              <a:spcBef>
                <a:spcPct val="50000"/>
              </a:spcBef>
              <a:defRPr/>
            </a:pPr>
            <a:r>
              <a:rPr lang="zh-CN" altLang="en-US" sz="1400" b="1" dirty="0" smtClean="0">
                <a:solidFill>
                  <a:srgbClr val="F8F8F8"/>
                </a:solidFill>
                <a:ea typeface="宋体" charset="-122"/>
                <a:cs typeface="Arial" charset="0"/>
              </a:rPr>
              <a:t>同院系华人</a:t>
            </a:r>
            <a:endParaRPr lang="en-US" altLang="zh-CN" sz="1400" b="1" dirty="0">
              <a:solidFill>
                <a:srgbClr val="F8F8F8"/>
              </a:solidFill>
              <a:ea typeface="宋体" charset="-122"/>
              <a:cs typeface="Arial" charset="0"/>
            </a:endParaRPr>
          </a:p>
        </p:txBody>
      </p:sp>
      <p:sp>
        <p:nvSpPr>
          <p:cNvPr id="34" name="Text Box 31"/>
          <p:cNvSpPr txBox="1">
            <a:spLocks noChangeArrowheads="1"/>
          </p:cNvSpPr>
          <p:nvPr/>
        </p:nvSpPr>
        <p:spPr bwMode="gray">
          <a:xfrm>
            <a:off x="2054920" y="4880193"/>
            <a:ext cx="1728191" cy="307777"/>
          </a:xfrm>
          <a:prstGeom prst="rect">
            <a:avLst/>
          </a:prstGeom>
          <a:noFill/>
          <a:ln w="9525">
            <a:noFill/>
            <a:miter lim="800000"/>
            <a:headEnd/>
            <a:tailEnd/>
          </a:ln>
          <a:effectLst>
            <a:outerShdw dist="17961" dir="2700000" algn="ctr" rotWithShape="0">
              <a:srgbClr val="080808"/>
            </a:outerShdw>
          </a:effectLst>
        </p:spPr>
        <p:txBody>
          <a:bodyPr wrap="square">
            <a:spAutoFit/>
          </a:bodyPr>
          <a:lstStyle/>
          <a:p>
            <a:pPr algn="ctr">
              <a:spcBef>
                <a:spcPct val="50000"/>
              </a:spcBef>
              <a:defRPr/>
            </a:pPr>
            <a:r>
              <a:rPr lang="zh-CN" altLang="en-US" sz="1400" b="1" dirty="0" smtClean="0">
                <a:solidFill>
                  <a:srgbClr val="F8F8F8"/>
                </a:solidFill>
                <a:ea typeface="宋体" charset="-122"/>
                <a:cs typeface="Arial" charset="0"/>
              </a:rPr>
              <a:t>不同院系同校华人</a:t>
            </a:r>
            <a:endParaRPr lang="en-US" altLang="zh-CN" sz="1400" b="1" dirty="0">
              <a:solidFill>
                <a:srgbClr val="F8F8F8"/>
              </a:solidFill>
              <a:ea typeface="宋体" charset="-122"/>
              <a:cs typeface="Arial" charset="0"/>
            </a:endParaRPr>
          </a:p>
        </p:txBody>
      </p:sp>
      <p:sp>
        <p:nvSpPr>
          <p:cNvPr id="35" name="Text Box 32"/>
          <p:cNvSpPr txBox="1">
            <a:spLocks noChangeArrowheads="1"/>
          </p:cNvSpPr>
          <p:nvPr/>
        </p:nvSpPr>
        <p:spPr bwMode="gray">
          <a:xfrm>
            <a:off x="3846314" y="4895582"/>
            <a:ext cx="1427163" cy="307777"/>
          </a:xfrm>
          <a:prstGeom prst="rect">
            <a:avLst/>
          </a:prstGeom>
          <a:noFill/>
          <a:ln w="9525">
            <a:noFill/>
            <a:miter lim="800000"/>
            <a:headEnd/>
            <a:tailEnd/>
          </a:ln>
          <a:effectLst>
            <a:outerShdw dist="17961" dir="2700000" algn="ctr" rotWithShape="0">
              <a:srgbClr val="080808"/>
            </a:outerShdw>
          </a:effectLst>
        </p:spPr>
        <p:txBody>
          <a:bodyPr>
            <a:spAutoFit/>
          </a:bodyPr>
          <a:lstStyle/>
          <a:p>
            <a:pPr algn="ctr">
              <a:spcBef>
                <a:spcPct val="50000"/>
              </a:spcBef>
              <a:defRPr/>
            </a:pPr>
            <a:r>
              <a:rPr lang="zh-CN" altLang="en-US" sz="1400" b="1" dirty="0" smtClean="0">
                <a:solidFill>
                  <a:srgbClr val="F8F8F8"/>
                </a:solidFill>
                <a:ea typeface="宋体" charset="-122"/>
                <a:cs typeface="Arial" charset="0"/>
              </a:rPr>
              <a:t>其他华人朋友</a:t>
            </a:r>
            <a:endParaRPr lang="en-US" altLang="zh-CN" sz="1400" b="1" dirty="0">
              <a:solidFill>
                <a:srgbClr val="F8F8F8"/>
              </a:solidFill>
              <a:ea typeface="宋体" charset="-122"/>
              <a:cs typeface="Arial" charset="0"/>
            </a:endParaRPr>
          </a:p>
        </p:txBody>
      </p:sp>
      <p:sp>
        <p:nvSpPr>
          <p:cNvPr id="36" name="Text Box 33"/>
          <p:cNvSpPr txBox="1">
            <a:spLocks noChangeArrowheads="1"/>
          </p:cNvSpPr>
          <p:nvPr/>
        </p:nvSpPr>
        <p:spPr bwMode="gray">
          <a:xfrm>
            <a:off x="5448102" y="4839543"/>
            <a:ext cx="1425575" cy="304800"/>
          </a:xfrm>
          <a:prstGeom prst="rect">
            <a:avLst/>
          </a:prstGeom>
          <a:noFill/>
          <a:ln w="9525">
            <a:noFill/>
            <a:miter lim="800000"/>
            <a:headEnd/>
            <a:tailEnd/>
          </a:ln>
          <a:effectLst>
            <a:outerShdw dist="17961" dir="2700000" algn="ctr" rotWithShape="0">
              <a:srgbClr val="080808"/>
            </a:outerShdw>
          </a:effectLst>
        </p:spPr>
        <p:txBody>
          <a:bodyPr>
            <a:spAutoFit/>
          </a:bodyPr>
          <a:lstStyle/>
          <a:p>
            <a:pPr algn="ctr">
              <a:spcBef>
                <a:spcPct val="50000"/>
              </a:spcBef>
              <a:defRPr/>
            </a:pPr>
            <a:r>
              <a:rPr lang="zh-CN" altLang="en-US" sz="1400" b="1" dirty="0" smtClean="0">
                <a:solidFill>
                  <a:srgbClr val="F8F8F8"/>
                </a:solidFill>
                <a:ea typeface="宋体" charset="-122"/>
                <a:cs typeface="Arial" charset="0"/>
              </a:rPr>
              <a:t>国外朋友</a:t>
            </a:r>
            <a:endParaRPr lang="en-US" altLang="zh-CN" sz="1400" b="1" dirty="0">
              <a:solidFill>
                <a:srgbClr val="F8F8F8"/>
              </a:solidFill>
              <a:ea typeface="宋体" charset="-122"/>
              <a:cs typeface="Arial" charset="0"/>
            </a:endParaRPr>
          </a:p>
        </p:txBody>
      </p:sp>
      <p:sp>
        <p:nvSpPr>
          <p:cNvPr id="37" name="Text Box 34"/>
          <p:cNvSpPr txBox="1">
            <a:spLocks noChangeArrowheads="1"/>
          </p:cNvSpPr>
          <p:nvPr/>
        </p:nvSpPr>
        <p:spPr bwMode="gray">
          <a:xfrm>
            <a:off x="561777" y="4525218"/>
            <a:ext cx="365125" cy="304800"/>
          </a:xfrm>
          <a:prstGeom prst="rect">
            <a:avLst/>
          </a:prstGeom>
          <a:noFill/>
          <a:ln w="9525">
            <a:noFill/>
            <a:miter lim="800000"/>
            <a:headEnd/>
            <a:tailEnd/>
          </a:ln>
          <a:effectLst>
            <a:outerShdw dist="17961" dir="2700000" algn="ctr" rotWithShape="0">
              <a:srgbClr val="080808"/>
            </a:outerShdw>
          </a:effectLst>
        </p:spPr>
        <p:txBody>
          <a:bodyPr>
            <a:spAutoFit/>
          </a:bodyPr>
          <a:lstStyle/>
          <a:p>
            <a:pPr algn="ctr">
              <a:spcBef>
                <a:spcPct val="50000"/>
              </a:spcBef>
              <a:defRPr/>
            </a:pPr>
            <a:r>
              <a:rPr lang="en-US" altLang="zh-CN" sz="1400" b="1">
                <a:solidFill>
                  <a:srgbClr val="F8F8F8"/>
                </a:solidFill>
                <a:ea typeface="宋体" charset="-122"/>
                <a:cs typeface="Arial" charset="0"/>
              </a:rPr>
              <a:t>A</a:t>
            </a:r>
          </a:p>
        </p:txBody>
      </p:sp>
      <p:sp>
        <p:nvSpPr>
          <p:cNvPr id="38" name="Text Box 35"/>
          <p:cNvSpPr txBox="1">
            <a:spLocks noChangeArrowheads="1"/>
          </p:cNvSpPr>
          <p:nvPr/>
        </p:nvSpPr>
        <p:spPr bwMode="gray">
          <a:xfrm>
            <a:off x="2179439" y="4525218"/>
            <a:ext cx="365125" cy="304800"/>
          </a:xfrm>
          <a:prstGeom prst="rect">
            <a:avLst/>
          </a:prstGeom>
          <a:noFill/>
          <a:ln w="9525">
            <a:noFill/>
            <a:miter lim="800000"/>
            <a:headEnd/>
            <a:tailEnd/>
          </a:ln>
          <a:effectLst>
            <a:outerShdw dist="17961" dir="2700000" algn="ctr" rotWithShape="0">
              <a:srgbClr val="080808"/>
            </a:outerShdw>
          </a:effectLst>
        </p:spPr>
        <p:txBody>
          <a:bodyPr>
            <a:spAutoFit/>
          </a:bodyPr>
          <a:lstStyle/>
          <a:p>
            <a:pPr algn="ctr">
              <a:spcBef>
                <a:spcPct val="50000"/>
              </a:spcBef>
              <a:defRPr/>
            </a:pPr>
            <a:r>
              <a:rPr lang="en-US" altLang="zh-CN" sz="1400" b="1">
                <a:solidFill>
                  <a:srgbClr val="F8F8F8"/>
                </a:solidFill>
                <a:ea typeface="宋体" charset="-122"/>
                <a:cs typeface="Arial" charset="0"/>
              </a:rPr>
              <a:t>B</a:t>
            </a:r>
          </a:p>
        </p:txBody>
      </p:sp>
      <p:sp>
        <p:nvSpPr>
          <p:cNvPr id="39" name="Text Box 36"/>
          <p:cNvSpPr txBox="1">
            <a:spLocks noChangeArrowheads="1"/>
          </p:cNvSpPr>
          <p:nvPr/>
        </p:nvSpPr>
        <p:spPr bwMode="gray">
          <a:xfrm>
            <a:off x="3801864" y="4525218"/>
            <a:ext cx="363538" cy="304800"/>
          </a:xfrm>
          <a:prstGeom prst="rect">
            <a:avLst/>
          </a:prstGeom>
          <a:noFill/>
          <a:ln w="9525">
            <a:noFill/>
            <a:miter lim="800000"/>
            <a:headEnd/>
            <a:tailEnd/>
          </a:ln>
          <a:effectLst>
            <a:outerShdw dist="17961" dir="2700000" algn="ctr" rotWithShape="0">
              <a:srgbClr val="080808"/>
            </a:outerShdw>
          </a:effectLst>
        </p:spPr>
        <p:txBody>
          <a:bodyPr>
            <a:spAutoFit/>
          </a:bodyPr>
          <a:lstStyle/>
          <a:p>
            <a:pPr algn="ctr">
              <a:spcBef>
                <a:spcPct val="50000"/>
              </a:spcBef>
              <a:defRPr/>
            </a:pPr>
            <a:r>
              <a:rPr lang="en-US" altLang="zh-CN" sz="1400" b="1">
                <a:solidFill>
                  <a:srgbClr val="F8F8F8"/>
                </a:solidFill>
                <a:ea typeface="宋体" charset="-122"/>
                <a:cs typeface="Arial" charset="0"/>
              </a:rPr>
              <a:t>C</a:t>
            </a:r>
          </a:p>
        </p:txBody>
      </p:sp>
      <p:sp>
        <p:nvSpPr>
          <p:cNvPr id="40" name="Text Box 37"/>
          <p:cNvSpPr txBox="1">
            <a:spLocks noChangeArrowheads="1"/>
          </p:cNvSpPr>
          <p:nvPr/>
        </p:nvSpPr>
        <p:spPr bwMode="gray">
          <a:xfrm>
            <a:off x="5400477" y="4525218"/>
            <a:ext cx="365125" cy="304800"/>
          </a:xfrm>
          <a:prstGeom prst="rect">
            <a:avLst/>
          </a:prstGeom>
          <a:noFill/>
          <a:ln w="9525">
            <a:noFill/>
            <a:miter lim="800000"/>
            <a:headEnd/>
            <a:tailEnd/>
          </a:ln>
          <a:effectLst>
            <a:outerShdw dist="17961" dir="2700000" algn="ctr" rotWithShape="0">
              <a:srgbClr val="080808"/>
            </a:outerShdw>
          </a:effectLst>
        </p:spPr>
        <p:txBody>
          <a:bodyPr>
            <a:spAutoFit/>
          </a:bodyPr>
          <a:lstStyle/>
          <a:p>
            <a:pPr algn="ctr">
              <a:spcBef>
                <a:spcPct val="50000"/>
              </a:spcBef>
              <a:defRPr/>
            </a:pPr>
            <a:r>
              <a:rPr lang="en-US" altLang="zh-CN" sz="1400" b="1">
                <a:solidFill>
                  <a:srgbClr val="F8F8F8"/>
                </a:solidFill>
                <a:ea typeface="宋体" charset="-122"/>
                <a:cs typeface="Arial" charset="0"/>
              </a:rPr>
              <a:t>D</a:t>
            </a:r>
          </a:p>
        </p:txBody>
      </p:sp>
      <p:grpSp>
        <p:nvGrpSpPr>
          <p:cNvPr id="41" name="Group 38"/>
          <p:cNvGrpSpPr>
            <a:grpSpLocks/>
          </p:cNvGrpSpPr>
          <p:nvPr/>
        </p:nvGrpSpPr>
        <p:grpSpPr bwMode="auto">
          <a:xfrm>
            <a:off x="547489" y="4318843"/>
            <a:ext cx="1550988" cy="153988"/>
            <a:chOff x="764" y="2737"/>
            <a:chExt cx="1032" cy="102"/>
          </a:xfrm>
        </p:grpSpPr>
        <p:sp>
          <p:nvSpPr>
            <p:cNvPr id="42" name="AutoShape 39"/>
            <p:cNvSpPr>
              <a:spLocks noChangeArrowheads="1"/>
            </p:cNvSpPr>
            <p:nvPr/>
          </p:nvSpPr>
          <p:spPr bwMode="gray">
            <a:xfrm>
              <a:off x="764" y="2737"/>
              <a:ext cx="1031" cy="102"/>
            </a:xfrm>
            <a:prstGeom prst="roundRect">
              <a:avLst>
                <a:gd name="adj" fmla="val 20588"/>
              </a:avLst>
            </a:prstGeom>
            <a:gradFill rotWithShape="1">
              <a:gsLst>
                <a:gs pos="0">
                  <a:schemeClr val="accent1">
                    <a:gamma/>
                    <a:shade val="85882"/>
                    <a:invGamma/>
                  </a:schemeClr>
                </a:gs>
                <a:gs pos="100000">
                  <a:schemeClr val="accent1"/>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43" name="AutoShape 40"/>
            <p:cNvSpPr>
              <a:spLocks noChangeArrowheads="1"/>
            </p:cNvSpPr>
            <p:nvPr/>
          </p:nvSpPr>
          <p:spPr bwMode="gray">
            <a:xfrm>
              <a:off x="765" y="2737"/>
              <a:ext cx="1031" cy="41"/>
            </a:xfrm>
            <a:prstGeom prst="roundRect">
              <a:avLst>
                <a:gd name="adj" fmla="val 50000"/>
              </a:avLst>
            </a:prstGeom>
            <a:gradFill rotWithShape="1">
              <a:gsLst>
                <a:gs pos="0">
                  <a:schemeClr val="accent1"/>
                </a:gs>
                <a:gs pos="100000">
                  <a:schemeClr val="accent1">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44" name="Group 41"/>
          <p:cNvGrpSpPr>
            <a:grpSpLocks/>
          </p:cNvGrpSpPr>
          <p:nvPr/>
        </p:nvGrpSpPr>
        <p:grpSpPr bwMode="auto">
          <a:xfrm>
            <a:off x="547489" y="4133106"/>
            <a:ext cx="1550988" cy="152400"/>
            <a:chOff x="764" y="2737"/>
            <a:chExt cx="1032" cy="102"/>
          </a:xfrm>
        </p:grpSpPr>
        <p:sp>
          <p:nvSpPr>
            <p:cNvPr id="45" name="AutoShape 42"/>
            <p:cNvSpPr>
              <a:spLocks noChangeArrowheads="1"/>
            </p:cNvSpPr>
            <p:nvPr/>
          </p:nvSpPr>
          <p:spPr bwMode="gray">
            <a:xfrm>
              <a:off x="764" y="2737"/>
              <a:ext cx="1031" cy="102"/>
            </a:xfrm>
            <a:prstGeom prst="roundRect">
              <a:avLst>
                <a:gd name="adj" fmla="val 20588"/>
              </a:avLst>
            </a:prstGeom>
            <a:gradFill rotWithShape="1">
              <a:gsLst>
                <a:gs pos="0">
                  <a:schemeClr val="accent1">
                    <a:gamma/>
                    <a:shade val="85882"/>
                    <a:invGamma/>
                  </a:schemeClr>
                </a:gs>
                <a:gs pos="100000">
                  <a:schemeClr val="accent1"/>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46" name="AutoShape 43"/>
            <p:cNvSpPr>
              <a:spLocks noChangeArrowheads="1"/>
            </p:cNvSpPr>
            <p:nvPr/>
          </p:nvSpPr>
          <p:spPr bwMode="gray">
            <a:xfrm>
              <a:off x="765" y="2737"/>
              <a:ext cx="1031" cy="41"/>
            </a:xfrm>
            <a:prstGeom prst="roundRect">
              <a:avLst>
                <a:gd name="adj" fmla="val 50000"/>
              </a:avLst>
            </a:prstGeom>
            <a:gradFill rotWithShape="1">
              <a:gsLst>
                <a:gs pos="0">
                  <a:schemeClr val="accent1"/>
                </a:gs>
                <a:gs pos="100000">
                  <a:schemeClr val="accent1">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47" name="Group 44"/>
          <p:cNvGrpSpPr>
            <a:grpSpLocks/>
          </p:cNvGrpSpPr>
          <p:nvPr/>
        </p:nvGrpSpPr>
        <p:grpSpPr bwMode="auto">
          <a:xfrm>
            <a:off x="547489" y="3945781"/>
            <a:ext cx="1550988" cy="153987"/>
            <a:chOff x="764" y="2737"/>
            <a:chExt cx="1032" cy="102"/>
          </a:xfrm>
        </p:grpSpPr>
        <p:sp>
          <p:nvSpPr>
            <p:cNvPr id="48" name="AutoShape 45"/>
            <p:cNvSpPr>
              <a:spLocks noChangeArrowheads="1"/>
            </p:cNvSpPr>
            <p:nvPr/>
          </p:nvSpPr>
          <p:spPr bwMode="gray">
            <a:xfrm>
              <a:off x="764" y="2737"/>
              <a:ext cx="1031" cy="102"/>
            </a:xfrm>
            <a:prstGeom prst="roundRect">
              <a:avLst>
                <a:gd name="adj" fmla="val 20588"/>
              </a:avLst>
            </a:prstGeom>
            <a:gradFill rotWithShape="1">
              <a:gsLst>
                <a:gs pos="0">
                  <a:schemeClr val="accent1">
                    <a:gamma/>
                    <a:shade val="85882"/>
                    <a:invGamma/>
                  </a:schemeClr>
                </a:gs>
                <a:gs pos="100000">
                  <a:schemeClr val="accent1"/>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49" name="AutoShape 46"/>
            <p:cNvSpPr>
              <a:spLocks noChangeArrowheads="1"/>
            </p:cNvSpPr>
            <p:nvPr/>
          </p:nvSpPr>
          <p:spPr bwMode="gray">
            <a:xfrm>
              <a:off x="765" y="2737"/>
              <a:ext cx="1031" cy="41"/>
            </a:xfrm>
            <a:prstGeom prst="roundRect">
              <a:avLst>
                <a:gd name="adj" fmla="val 50000"/>
              </a:avLst>
            </a:prstGeom>
            <a:gradFill rotWithShape="1">
              <a:gsLst>
                <a:gs pos="0">
                  <a:schemeClr val="accent1"/>
                </a:gs>
                <a:gs pos="100000">
                  <a:schemeClr val="accent1">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50" name="Group 47"/>
          <p:cNvGrpSpPr>
            <a:grpSpLocks/>
          </p:cNvGrpSpPr>
          <p:nvPr/>
        </p:nvGrpSpPr>
        <p:grpSpPr bwMode="auto">
          <a:xfrm>
            <a:off x="547489" y="3758456"/>
            <a:ext cx="1550988" cy="153987"/>
            <a:chOff x="764" y="2737"/>
            <a:chExt cx="1032" cy="102"/>
          </a:xfrm>
        </p:grpSpPr>
        <p:sp>
          <p:nvSpPr>
            <p:cNvPr id="51" name="AutoShape 48"/>
            <p:cNvSpPr>
              <a:spLocks noChangeArrowheads="1"/>
            </p:cNvSpPr>
            <p:nvPr/>
          </p:nvSpPr>
          <p:spPr bwMode="gray">
            <a:xfrm>
              <a:off x="764" y="2737"/>
              <a:ext cx="1031" cy="102"/>
            </a:xfrm>
            <a:prstGeom prst="roundRect">
              <a:avLst>
                <a:gd name="adj" fmla="val 20588"/>
              </a:avLst>
            </a:prstGeom>
            <a:gradFill rotWithShape="1">
              <a:gsLst>
                <a:gs pos="0">
                  <a:schemeClr val="accent1">
                    <a:gamma/>
                    <a:shade val="85882"/>
                    <a:invGamma/>
                  </a:schemeClr>
                </a:gs>
                <a:gs pos="100000">
                  <a:schemeClr val="accent1"/>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52" name="AutoShape 49"/>
            <p:cNvSpPr>
              <a:spLocks noChangeArrowheads="1"/>
            </p:cNvSpPr>
            <p:nvPr/>
          </p:nvSpPr>
          <p:spPr bwMode="gray">
            <a:xfrm>
              <a:off x="765" y="2737"/>
              <a:ext cx="1031" cy="41"/>
            </a:xfrm>
            <a:prstGeom prst="roundRect">
              <a:avLst>
                <a:gd name="adj" fmla="val 50000"/>
              </a:avLst>
            </a:prstGeom>
            <a:gradFill rotWithShape="1">
              <a:gsLst>
                <a:gs pos="0">
                  <a:schemeClr val="accent1"/>
                </a:gs>
                <a:gs pos="100000">
                  <a:schemeClr val="accent1">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53" name="Group 50"/>
          <p:cNvGrpSpPr>
            <a:grpSpLocks/>
          </p:cNvGrpSpPr>
          <p:nvPr/>
        </p:nvGrpSpPr>
        <p:grpSpPr bwMode="auto">
          <a:xfrm>
            <a:off x="547489" y="3575893"/>
            <a:ext cx="1550988" cy="153988"/>
            <a:chOff x="764" y="2737"/>
            <a:chExt cx="1032" cy="102"/>
          </a:xfrm>
        </p:grpSpPr>
        <p:sp>
          <p:nvSpPr>
            <p:cNvPr id="54" name="AutoShape 51"/>
            <p:cNvSpPr>
              <a:spLocks noChangeArrowheads="1"/>
            </p:cNvSpPr>
            <p:nvPr/>
          </p:nvSpPr>
          <p:spPr bwMode="gray">
            <a:xfrm>
              <a:off x="764" y="2737"/>
              <a:ext cx="1031" cy="102"/>
            </a:xfrm>
            <a:prstGeom prst="roundRect">
              <a:avLst>
                <a:gd name="adj" fmla="val 20588"/>
              </a:avLst>
            </a:prstGeom>
            <a:gradFill rotWithShape="1">
              <a:gsLst>
                <a:gs pos="0">
                  <a:schemeClr val="accent1">
                    <a:gamma/>
                    <a:shade val="85882"/>
                    <a:invGamma/>
                  </a:schemeClr>
                </a:gs>
                <a:gs pos="100000">
                  <a:schemeClr val="accent1"/>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55" name="AutoShape 52"/>
            <p:cNvSpPr>
              <a:spLocks noChangeArrowheads="1"/>
            </p:cNvSpPr>
            <p:nvPr/>
          </p:nvSpPr>
          <p:spPr bwMode="gray">
            <a:xfrm>
              <a:off x="765" y="2737"/>
              <a:ext cx="1031" cy="41"/>
            </a:xfrm>
            <a:prstGeom prst="roundRect">
              <a:avLst>
                <a:gd name="adj" fmla="val 50000"/>
              </a:avLst>
            </a:prstGeom>
            <a:gradFill rotWithShape="1">
              <a:gsLst>
                <a:gs pos="0">
                  <a:schemeClr val="accent1"/>
                </a:gs>
                <a:gs pos="100000">
                  <a:schemeClr val="accent1">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56" name="Group 53"/>
          <p:cNvGrpSpPr>
            <a:grpSpLocks/>
          </p:cNvGrpSpPr>
          <p:nvPr/>
        </p:nvGrpSpPr>
        <p:grpSpPr bwMode="auto">
          <a:xfrm>
            <a:off x="547489" y="3388568"/>
            <a:ext cx="1550988" cy="153988"/>
            <a:chOff x="764" y="2737"/>
            <a:chExt cx="1032" cy="102"/>
          </a:xfrm>
        </p:grpSpPr>
        <p:sp>
          <p:nvSpPr>
            <p:cNvPr id="57" name="AutoShape 54"/>
            <p:cNvSpPr>
              <a:spLocks noChangeArrowheads="1"/>
            </p:cNvSpPr>
            <p:nvPr/>
          </p:nvSpPr>
          <p:spPr bwMode="gray">
            <a:xfrm>
              <a:off x="764" y="2737"/>
              <a:ext cx="1031" cy="102"/>
            </a:xfrm>
            <a:prstGeom prst="roundRect">
              <a:avLst>
                <a:gd name="adj" fmla="val 20588"/>
              </a:avLst>
            </a:prstGeom>
            <a:gradFill rotWithShape="1">
              <a:gsLst>
                <a:gs pos="0">
                  <a:schemeClr val="accent1">
                    <a:gamma/>
                    <a:shade val="85882"/>
                    <a:invGamma/>
                  </a:schemeClr>
                </a:gs>
                <a:gs pos="100000">
                  <a:schemeClr val="accent1"/>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58" name="AutoShape 55"/>
            <p:cNvSpPr>
              <a:spLocks noChangeArrowheads="1"/>
            </p:cNvSpPr>
            <p:nvPr/>
          </p:nvSpPr>
          <p:spPr bwMode="gray">
            <a:xfrm>
              <a:off x="765" y="2737"/>
              <a:ext cx="1031" cy="41"/>
            </a:xfrm>
            <a:prstGeom prst="roundRect">
              <a:avLst>
                <a:gd name="adj" fmla="val 50000"/>
              </a:avLst>
            </a:prstGeom>
            <a:gradFill rotWithShape="1">
              <a:gsLst>
                <a:gs pos="0">
                  <a:schemeClr val="accent1"/>
                </a:gs>
                <a:gs pos="100000">
                  <a:schemeClr val="accent1">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65" name="Group 62"/>
          <p:cNvGrpSpPr>
            <a:grpSpLocks/>
          </p:cNvGrpSpPr>
          <p:nvPr/>
        </p:nvGrpSpPr>
        <p:grpSpPr bwMode="auto">
          <a:xfrm>
            <a:off x="2171502" y="4318843"/>
            <a:ext cx="1550987" cy="153988"/>
            <a:chOff x="764" y="2737"/>
            <a:chExt cx="1032" cy="102"/>
          </a:xfrm>
        </p:grpSpPr>
        <p:sp>
          <p:nvSpPr>
            <p:cNvPr id="66" name="AutoShape 63"/>
            <p:cNvSpPr>
              <a:spLocks noChangeArrowheads="1"/>
            </p:cNvSpPr>
            <p:nvPr/>
          </p:nvSpPr>
          <p:spPr bwMode="gray">
            <a:xfrm>
              <a:off x="764" y="2737"/>
              <a:ext cx="1031" cy="102"/>
            </a:xfrm>
            <a:prstGeom prst="roundRect">
              <a:avLst>
                <a:gd name="adj" fmla="val 20588"/>
              </a:avLst>
            </a:prstGeom>
            <a:solidFill>
              <a:schemeClr val="accent2"/>
            </a:soli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67" name="AutoShape 64"/>
            <p:cNvSpPr>
              <a:spLocks noChangeArrowheads="1"/>
            </p:cNvSpPr>
            <p:nvPr/>
          </p:nvSpPr>
          <p:spPr bwMode="gray">
            <a:xfrm>
              <a:off x="765" y="2737"/>
              <a:ext cx="1031" cy="41"/>
            </a:xfrm>
            <a:prstGeom prst="roundRect">
              <a:avLst>
                <a:gd name="adj" fmla="val 50000"/>
              </a:avLst>
            </a:prstGeom>
            <a:gradFill rotWithShape="1">
              <a:gsLst>
                <a:gs pos="0">
                  <a:schemeClr val="accent2"/>
                </a:gs>
                <a:gs pos="100000">
                  <a:schemeClr val="accent2">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68" name="Group 65"/>
          <p:cNvGrpSpPr>
            <a:grpSpLocks/>
          </p:cNvGrpSpPr>
          <p:nvPr/>
        </p:nvGrpSpPr>
        <p:grpSpPr bwMode="auto">
          <a:xfrm>
            <a:off x="2171502" y="4133106"/>
            <a:ext cx="1550987" cy="152400"/>
            <a:chOff x="764" y="2737"/>
            <a:chExt cx="1032" cy="102"/>
          </a:xfrm>
        </p:grpSpPr>
        <p:sp>
          <p:nvSpPr>
            <p:cNvPr id="69" name="AutoShape 66"/>
            <p:cNvSpPr>
              <a:spLocks noChangeArrowheads="1"/>
            </p:cNvSpPr>
            <p:nvPr/>
          </p:nvSpPr>
          <p:spPr bwMode="gray">
            <a:xfrm>
              <a:off x="764" y="2737"/>
              <a:ext cx="1031" cy="102"/>
            </a:xfrm>
            <a:prstGeom prst="roundRect">
              <a:avLst>
                <a:gd name="adj" fmla="val 20588"/>
              </a:avLst>
            </a:prstGeom>
            <a:gradFill rotWithShape="1">
              <a:gsLst>
                <a:gs pos="0">
                  <a:schemeClr val="accent2">
                    <a:gamma/>
                    <a:shade val="85882"/>
                    <a:invGamma/>
                  </a:schemeClr>
                </a:gs>
                <a:gs pos="100000">
                  <a:schemeClr val="accent2"/>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70" name="AutoShape 67"/>
            <p:cNvSpPr>
              <a:spLocks noChangeArrowheads="1"/>
            </p:cNvSpPr>
            <p:nvPr/>
          </p:nvSpPr>
          <p:spPr bwMode="gray">
            <a:xfrm>
              <a:off x="765" y="2737"/>
              <a:ext cx="1031" cy="41"/>
            </a:xfrm>
            <a:prstGeom prst="roundRect">
              <a:avLst>
                <a:gd name="adj" fmla="val 50000"/>
              </a:avLst>
            </a:prstGeom>
            <a:gradFill rotWithShape="1">
              <a:gsLst>
                <a:gs pos="0">
                  <a:schemeClr val="accent2"/>
                </a:gs>
                <a:gs pos="100000">
                  <a:schemeClr val="accent2">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71" name="Group 68"/>
          <p:cNvGrpSpPr>
            <a:grpSpLocks/>
          </p:cNvGrpSpPr>
          <p:nvPr/>
        </p:nvGrpSpPr>
        <p:grpSpPr bwMode="auto">
          <a:xfrm>
            <a:off x="3773289" y="4318843"/>
            <a:ext cx="1549400" cy="153988"/>
            <a:chOff x="764" y="2737"/>
            <a:chExt cx="1032" cy="102"/>
          </a:xfrm>
        </p:grpSpPr>
        <p:sp>
          <p:nvSpPr>
            <p:cNvPr id="72" name="AutoShape 69"/>
            <p:cNvSpPr>
              <a:spLocks noChangeArrowheads="1"/>
            </p:cNvSpPr>
            <p:nvPr/>
          </p:nvSpPr>
          <p:spPr bwMode="gray">
            <a:xfrm>
              <a:off x="764" y="2737"/>
              <a:ext cx="1031" cy="102"/>
            </a:xfrm>
            <a:prstGeom prst="roundRect">
              <a:avLst>
                <a:gd name="adj" fmla="val 20588"/>
              </a:avLst>
            </a:prstGeom>
            <a:solidFill>
              <a:schemeClr val="folHlink"/>
            </a:soli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73" name="AutoShape 70"/>
            <p:cNvSpPr>
              <a:spLocks noChangeArrowheads="1"/>
            </p:cNvSpPr>
            <p:nvPr/>
          </p:nvSpPr>
          <p:spPr bwMode="gray">
            <a:xfrm>
              <a:off x="765" y="2737"/>
              <a:ext cx="1031" cy="41"/>
            </a:xfrm>
            <a:prstGeom prst="roundRect">
              <a:avLst>
                <a:gd name="adj" fmla="val 50000"/>
              </a:avLst>
            </a:prstGeom>
            <a:gradFill rotWithShape="1">
              <a:gsLst>
                <a:gs pos="0">
                  <a:schemeClr val="folHlink"/>
                </a:gs>
                <a:gs pos="100000">
                  <a:schemeClr val="folHlink">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74" name="Group 71"/>
          <p:cNvGrpSpPr>
            <a:grpSpLocks/>
          </p:cNvGrpSpPr>
          <p:nvPr/>
        </p:nvGrpSpPr>
        <p:grpSpPr bwMode="auto">
          <a:xfrm>
            <a:off x="5394127" y="4427111"/>
            <a:ext cx="1549400" cy="45719"/>
            <a:chOff x="764" y="2737"/>
            <a:chExt cx="1032" cy="102"/>
          </a:xfrm>
        </p:grpSpPr>
        <p:sp>
          <p:nvSpPr>
            <p:cNvPr id="75" name="AutoShape 72"/>
            <p:cNvSpPr>
              <a:spLocks noChangeArrowheads="1"/>
            </p:cNvSpPr>
            <p:nvPr/>
          </p:nvSpPr>
          <p:spPr bwMode="gray">
            <a:xfrm>
              <a:off x="764" y="2737"/>
              <a:ext cx="1031" cy="102"/>
            </a:xfrm>
            <a:prstGeom prst="roundRect">
              <a:avLst>
                <a:gd name="adj" fmla="val 20588"/>
              </a:avLst>
            </a:prstGeom>
            <a:gradFill rotWithShape="1">
              <a:gsLst>
                <a:gs pos="0">
                  <a:schemeClr val="hlink">
                    <a:gamma/>
                    <a:shade val="85882"/>
                    <a:invGamma/>
                  </a:schemeClr>
                </a:gs>
                <a:gs pos="100000">
                  <a:schemeClr val="hlink"/>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76" name="AutoShape 73"/>
            <p:cNvSpPr>
              <a:spLocks noChangeArrowheads="1"/>
            </p:cNvSpPr>
            <p:nvPr/>
          </p:nvSpPr>
          <p:spPr bwMode="gray">
            <a:xfrm>
              <a:off x="765" y="2737"/>
              <a:ext cx="1031" cy="41"/>
            </a:xfrm>
            <a:prstGeom prst="roundRect">
              <a:avLst>
                <a:gd name="adj" fmla="val 50000"/>
              </a:avLst>
            </a:prstGeom>
            <a:gradFill rotWithShape="1">
              <a:gsLst>
                <a:gs pos="0">
                  <a:schemeClr val="hlink"/>
                </a:gs>
                <a:gs pos="100000">
                  <a:schemeClr val="hlink">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grpSp>
        <p:nvGrpSpPr>
          <p:cNvPr id="77" name="Group 74"/>
          <p:cNvGrpSpPr>
            <a:grpSpLocks/>
          </p:cNvGrpSpPr>
          <p:nvPr/>
        </p:nvGrpSpPr>
        <p:grpSpPr bwMode="auto">
          <a:xfrm>
            <a:off x="2171502" y="3947368"/>
            <a:ext cx="1550987" cy="152400"/>
            <a:chOff x="764" y="2737"/>
            <a:chExt cx="1032" cy="102"/>
          </a:xfrm>
        </p:grpSpPr>
        <p:sp>
          <p:nvSpPr>
            <p:cNvPr id="78" name="AutoShape 75"/>
            <p:cNvSpPr>
              <a:spLocks noChangeArrowheads="1"/>
            </p:cNvSpPr>
            <p:nvPr/>
          </p:nvSpPr>
          <p:spPr bwMode="gray">
            <a:xfrm>
              <a:off x="764" y="2737"/>
              <a:ext cx="1031" cy="102"/>
            </a:xfrm>
            <a:prstGeom prst="roundRect">
              <a:avLst>
                <a:gd name="adj" fmla="val 20588"/>
              </a:avLst>
            </a:prstGeom>
            <a:gradFill rotWithShape="1">
              <a:gsLst>
                <a:gs pos="0">
                  <a:schemeClr val="accent2">
                    <a:gamma/>
                    <a:shade val="85882"/>
                    <a:invGamma/>
                  </a:schemeClr>
                </a:gs>
                <a:gs pos="100000">
                  <a:schemeClr val="accent2"/>
                </a:gs>
              </a:gsLst>
              <a:lin ang="5400000" scaled="1"/>
            </a:gradFill>
            <a:ln w="9525">
              <a:noFill/>
              <a:round/>
              <a:headEnd/>
              <a:tailEnd/>
            </a:ln>
            <a:effectLst>
              <a:outerShdw dist="17961" dir="2700000" algn="ctr" rotWithShape="0">
                <a:srgbClr val="080808">
                  <a:alpha val="50000"/>
                </a:srgbClr>
              </a:outerShdw>
            </a:effectLst>
          </p:spPr>
          <p:txBody>
            <a:bodyPr wrap="none" anchor="ctr"/>
            <a:lstStyle/>
            <a:p>
              <a:endParaRPr lang="zh-CN" altLang="en-US">
                <a:ea typeface="宋体" charset="-122"/>
              </a:endParaRPr>
            </a:p>
          </p:txBody>
        </p:sp>
        <p:sp>
          <p:nvSpPr>
            <p:cNvPr id="79" name="AutoShape 76"/>
            <p:cNvSpPr>
              <a:spLocks noChangeArrowheads="1"/>
            </p:cNvSpPr>
            <p:nvPr/>
          </p:nvSpPr>
          <p:spPr bwMode="gray">
            <a:xfrm>
              <a:off x="765" y="2737"/>
              <a:ext cx="1031" cy="41"/>
            </a:xfrm>
            <a:prstGeom prst="roundRect">
              <a:avLst>
                <a:gd name="adj" fmla="val 50000"/>
              </a:avLst>
            </a:prstGeom>
            <a:gradFill rotWithShape="1">
              <a:gsLst>
                <a:gs pos="0">
                  <a:schemeClr val="accent2"/>
                </a:gs>
                <a:gs pos="100000">
                  <a:schemeClr val="accent2">
                    <a:gamma/>
                    <a:tint val="69412"/>
                    <a:invGamma/>
                  </a:schemeClr>
                </a:gs>
              </a:gsLst>
              <a:lin ang="5400000" scaled="1"/>
            </a:gradFill>
            <a:ln w="9525">
              <a:noFill/>
              <a:round/>
              <a:headEnd/>
              <a:tailEnd/>
            </a:ln>
            <a:effectLst/>
          </p:spPr>
          <p:txBody>
            <a:bodyPr wrap="none" anchor="ctr"/>
            <a:lstStyle/>
            <a:p>
              <a:endParaRPr lang="zh-CN" altLang="en-US">
                <a:ea typeface="宋体" charset="-122"/>
              </a:endParaRPr>
            </a:p>
          </p:txBody>
        </p:sp>
      </p:grpSp>
      <p:pic>
        <p:nvPicPr>
          <p:cNvPr id="95" name="图片 94"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grpSp>
        <p:nvGrpSpPr>
          <p:cNvPr id="102" name="Group 41"/>
          <p:cNvGrpSpPr>
            <a:grpSpLocks/>
          </p:cNvGrpSpPr>
          <p:nvPr/>
        </p:nvGrpSpPr>
        <p:grpSpPr bwMode="auto">
          <a:xfrm>
            <a:off x="0" y="1159024"/>
            <a:ext cx="4724400" cy="685800"/>
            <a:chOff x="1296" y="1824"/>
            <a:chExt cx="2976" cy="432"/>
          </a:xfrm>
        </p:grpSpPr>
        <p:sp>
          <p:nvSpPr>
            <p:cNvPr id="103"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104"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105" name="Text Box 44"/>
            <p:cNvSpPr txBox="1">
              <a:spLocks noChangeArrowheads="1"/>
            </p:cNvSpPr>
            <p:nvPr/>
          </p:nvSpPr>
          <p:spPr bwMode="gray">
            <a:xfrm>
              <a:off x="1835" y="1913"/>
              <a:ext cx="2160" cy="252"/>
            </a:xfrm>
            <a:prstGeom prst="rect">
              <a:avLst/>
            </a:prstGeom>
            <a:noFill/>
            <a:ln w="9525" algn="ctr">
              <a:noFill/>
              <a:miter lim="800000"/>
              <a:headEnd/>
              <a:tailEnd/>
            </a:ln>
            <a:effectLst/>
          </p:spPr>
          <p:txBody>
            <a:bodyPr>
              <a:spAutoFit/>
            </a:bodyPr>
            <a:lstStyle/>
            <a:p>
              <a:pPr algn="ctr" eaLnBrk="0" hangingPunct="0"/>
              <a:r>
                <a:rPr lang="zh-CN" altLang="en-US" sz="2000" b="1" dirty="0" smtClean="0">
                  <a:solidFill>
                    <a:schemeClr val="tx2"/>
                  </a:solidFill>
                  <a:ea typeface="宋体" charset="-122"/>
                </a:rPr>
                <a:t>典型的“中式留学生圈子”</a:t>
              </a:r>
              <a:endParaRPr lang="en-US" altLang="zh-CN" sz="2000" b="1" dirty="0">
                <a:solidFill>
                  <a:schemeClr val="tx2"/>
                </a:solidFill>
                <a:ea typeface="宋体" charset="-122"/>
              </a:endParaRPr>
            </a:p>
          </p:txBody>
        </p:sp>
        <p:sp>
          <p:nvSpPr>
            <p:cNvPr id="106" name="Text Box 45"/>
            <p:cNvSpPr txBox="1">
              <a:spLocks noChangeArrowheads="1"/>
            </p:cNvSpPr>
            <p:nvPr/>
          </p:nvSpPr>
          <p:spPr bwMode="gray">
            <a:xfrm>
              <a:off x="1392" y="1886"/>
              <a:ext cx="224" cy="291"/>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charset="-122"/>
                </a:rPr>
                <a:t>2</a:t>
              </a:r>
              <a:endParaRPr lang="en-US" altLang="zh-CN" sz="2400" dirty="0">
                <a:solidFill>
                  <a:schemeClr val="bg1"/>
                </a:solidFill>
                <a:ea typeface="宋体" charset="-122"/>
              </a:endParaRPr>
            </a:p>
          </p:txBody>
        </p:sp>
      </p:grpSp>
      <p:sp>
        <p:nvSpPr>
          <p:cNvPr id="113" name="Text Box 32"/>
          <p:cNvSpPr txBox="1">
            <a:spLocks noChangeArrowheads="1"/>
          </p:cNvSpPr>
          <p:nvPr/>
        </p:nvSpPr>
        <p:spPr bwMode="auto">
          <a:xfrm>
            <a:off x="7164288" y="2254220"/>
            <a:ext cx="1728192" cy="3046988"/>
          </a:xfrm>
          <a:prstGeom prst="rect">
            <a:avLst/>
          </a:prstGeom>
          <a:noFill/>
          <a:ln w="9525" algn="ctr">
            <a:noFill/>
            <a:miter lim="800000"/>
            <a:headEnd/>
            <a:tailEnd/>
          </a:ln>
          <a:effectLst/>
        </p:spPr>
        <p:txBody>
          <a:bodyPr wrap="square">
            <a:spAutoFit/>
          </a:bodyPr>
          <a:lstStyle/>
          <a:p>
            <a:pPr algn="just" eaLnBrk="0" hangingPunct="0"/>
            <a:r>
              <a:rPr lang="zh-CN" altLang="en-US" sz="1600" dirty="0" smtClean="0">
                <a:solidFill>
                  <a:srgbClr val="000000"/>
                </a:solidFill>
                <a:ea typeface="宋体" charset="-122"/>
              </a:rPr>
              <a:t>“中式交际圈”是一把双刃剑。它能够让刚到异国的留学生迅速摆脱一个人的孤单状态，拥有朋友，同时限制了他们的人际交流群体范围，这对中国留学生的跨文化适应有着不容小觑的影响。</a:t>
            </a:r>
            <a:endParaRPr lang="en-US" altLang="zh-CN" sz="1600" dirty="0">
              <a:solidFill>
                <a:srgbClr val="000000"/>
              </a:solidFill>
              <a:ea typeface="宋体"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3"/>
          <p:cNvSpPr>
            <a:spLocks noGrp="1"/>
          </p:cNvSpPr>
          <p:nvPr>
            <p:ph type="ftr" sz="quarter" idx="10"/>
          </p:nvPr>
        </p:nvSpPr>
        <p:spPr/>
        <p:txBody>
          <a:bodyPr/>
          <a:lstStyle/>
          <a:p>
            <a:r>
              <a:rPr lang="en-US" altLang="zh-CN"/>
              <a:t>Company Logo</a:t>
            </a:r>
          </a:p>
        </p:txBody>
      </p:sp>
      <p:sp>
        <p:nvSpPr>
          <p:cNvPr id="76802" name="Rectangle 2"/>
          <p:cNvSpPr>
            <a:spLocks noGrp="1" noChangeArrowheads="1"/>
          </p:cNvSpPr>
          <p:nvPr>
            <p:ph type="title"/>
          </p:nvPr>
        </p:nvSpPr>
        <p:spPr/>
        <p:txBody>
          <a:bodyPr/>
          <a:lstStyle/>
          <a:p>
            <a:r>
              <a:rPr lang="en-US" altLang="zh-CN" sz="3600" dirty="0" smtClean="0">
                <a:ea typeface="宋体" charset="-122"/>
              </a:rPr>
              <a:t>3 </a:t>
            </a:r>
            <a:r>
              <a:rPr lang="zh-CN" altLang="en-US" sz="3600" dirty="0" smtClean="0">
                <a:ea typeface="宋体" charset="-122"/>
              </a:rPr>
              <a:t>人际交往</a:t>
            </a:r>
            <a:endParaRPr lang="en-US" altLang="zh-CN" sz="2000" dirty="0">
              <a:ea typeface="宋体" charset="-122"/>
            </a:endParaRPr>
          </a:p>
        </p:txBody>
      </p:sp>
      <p:sp>
        <p:nvSpPr>
          <p:cNvPr id="76803" name="AutoShape 3"/>
          <p:cNvSpPr>
            <a:spLocks noChangeArrowheads="1"/>
          </p:cNvSpPr>
          <p:nvPr/>
        </p:nvSpPr>
        <p:spPr bwMode="ltGray">
          <a:xfrm>
            <a:off x="518740" y="1741512"/>
            <a:ext cx="5880100" cy="4495800"/>
          </a:xfrm>
          <a:prstGeom prst="rightArrow">
            <a:avLst>
              <a:gd name="adj1" fmla="val 79306"/>
              <a:gd name="adj2" fmla="val 32395"/>
            </a:avLst>
          </a:prstGeom>
          <a:gradFill rotWithShape="1">
            <a:gsLst>
              <a:gs pos="0">
                <a:schemeClr val="accent1">
                  <a:gamma/>
                  <a:tint val="0"/>
                  <a:invGamma/>
                </a:schemeClr>
              </a:gs>
              <a:gs pos="100000">
                <a:schemeClr val="accent1"/>
              </a:gs>
            </a:gsLst>
            <a:lin ang="0" scaled="1"/>
          </a:gradFill>
          <a:ln w="9525">
            <a:noFill/>
            <a:miter lim="800000"/>
            <a:headEnd/>
            <a:tailEnd/>
          </a:ln>
          <a:effectLst/>
        </p:spPr>
        <p:txBody>
          <a:bodyPr wrap="none" anchor="ctr"/>
          <a:lstStyle/>
          <a:p>
            <a:endParaRPr lang="zh-CN" altLang="en-US"/>
          </a:p>
        </p:txBody>
      </p:sp>
      <p:sp>
        <p:nvSpPr>
          <p:cNvPr id="76804" name="AutoShape 4"/>
          <p:cNvSpPr>
            <a:spLocks noChangeArrowheads="1"/>
          </p:cNvSpPr>
          <p:nvPr/>
        </p:nvSpPr>
        <p:spPr bwMode="blackWhite">
          <a:xfrm>
            <a:off x="899740" y="2351112"/>
            <a:ext cx="4038600" cy="990600"/>
          </a:xfrm>
          <a:prstGeom prst="roundRect">
            <a:avLst>
              <a:gd name="adj" fmla="val 9106"/>
            </a:avLst>
          </a:prstGeom>
          <a:gradFill rotWithShape="1">
            <a:gsLst>
              <a:gs pos="0">
                <a:schemeClr val="accent2"/>
              </a:gs>
              <a:gs pos="100000">
                <a:schemeClr val="accent2">
                  <a:gamma/>
                  <a:tint val="69804"/>
                  <a:invGamma/>
                </a:schemeClr>
              </a:gs>
            </a:gsLst>
            <a:lin ang="5400000" scaled="1"/>
          </a:gradFill>
          <a:ln w="25400">
            <a:solidFill>
              <a:schemeClr val="bg1"/>
            </a:solidFill>
            <a:round/>
            <a:headEnd/>
            <a:tailEnd/>
          </a:ln>
          <a:effectLst/>
        </p:spPr>
        <p:txBody>
          <a:bodyPr wrap="none" anchor="ctr"/>
          <a:lstStyle/>
          <a:p>
            <a:pPr algn="ctr" eaLnBrk="0" hangingPunct="0"/>
            <a:r>
              <a:rPr lang="zh-CN" altLang="en-US" b="1" dirty="0" smtClean="0">
                <a:solidFill>
                  <a:schemeClr val="bg1"/>
                </a:solidFill>
                <a:ea typeface="宋体" charset="-122"/>
              </a:rPr>
              <a:t>时刻注重礼貌礼仪</a:t>
            </a:r>
            <a:endParaRPr lang="en-US" altLang="zh-CN" b="1" dirty="0" smtClean="0">
              <a:solidFill>
                <a:schemeClr val="bg1"/>
              </a:solidFill>
              <a:ea typeface="宋体" charset="-122"/>
            </a:endParaRPr>
          </a:p>
          <a:p>
            <a:pPr algn="ctr" eaLnBrk="0" hangingPunct="0"/>
            <a:r>
              <a:rPr lang="zh-CN" altLang="en-US" b="1" dirty="0" smtClean="0">
                <a:solidFill>
                  <a:schemeClr val="bg1"/>
                </a:solidFill>
                <a:ea typeface="宋体" charset="-122"/>
              </a:rPr>
              <a:t>参加聚会活动要注意形象</a:t>
            </a:r>
            <a:endParaRPr lang="en-US" altLang="zh-CN" b="1" dirty="0">
              <a:solidFill>
                <a:schemeClr val="bg1"/>
              </a:solidFill>
              <a:ea typeface="宋体" charset="-122"/>
            </a:endParaRPr>
          </a:p>
        </p:txBody>
      </p:sp>
      <p:sp>
        <p:nvSpPr>
          <p:cNvPr id="76805" name="AutoShape 5"/>
          <p:cNvSpPr>
            <a:spLocks noChangeArrowheads="1"/>
          </p:cNvSpPr>
          <p:nvPr/>
        </p:nvSpPr>
        <p:spPr bwMode="blackWhite">
          <a:xfrm>
            <a:off x="899740" y="3494112"/>
            <a:ext cx="4038600" cy="990600"/>
          </a:xfrm>
          <a:prstGeom prst="roundRect">
            <a:avLst>
              <a:gd name="adj" fmla="val 9106"/>
            </a:avLst>
          </a:prstGeom>
          <a:gradFill rotWithShape="1">
            <a:gsLst>
              <a:gs pos="0">
                <a:srgbClr val="699D5F"/>
              </a:gs>
              <a:gs pos="100000">
                <a:srgbClr val="699D5F">
                  <a:gamma/>
                  <a:tint val="69804"/>
                  <a:invGamma/>
                </a:srgbClr>
              </a:gs>
            </a:gsLst>
            <a:lin ang="5400000" scaled="1"/>
          </a:gradFill>
          <a:ln w="25400">
            <a:solidFill>
              <a:schemeClr val="bg1"/>
            </a:solidFill>
            <a:round/>
            <a:headEnd/>
            <a:tailEnd/>
          </a:ln>
          <a:effectLst/>
        </p:spPr>
        <p:txBody>
          <a:bodyPr wrap="none" anchor="ctr"/>
          <a:lstStyle/>
          <a:p>
            <a:pPr algn="ctr" eaLnBrk="0" hangingPunct="0"/>
            <a:r>
              <a:rPr lang="zh-CN" altLang="en-US" b="1" dirty="0" smtClean="0">
                <a:solidFill>
                  <a:schemeClr val="bg1"/>
                </a:solidFill>
                <a:ea typeface="宋体" charset="-122"/>
              </a:rPr>
              <a:t>丢弃中式表达模式，了解</a:t>
            </a:r>
            <a:endParaRPr lang="en-US" altLang="zh-CN" b="1" dirty="0" smtClean="0">
              <a:solidFill>
                <a:schemeClr val="bg1"/>
              </a:solidFill>
              <a:ea typeface="宋体" charset="-122"/>
            </a:endParaRPr>
          </a:p>
          <a:p>
            <a:pPr algn="ctr" eaLnBrk="0" hangingPunct="0"/>
            <a:r>
              <a:rPr lang="zh-CN" altLang="en-US" b="1" dirty="0" smtClean="0">
                <a:solidFill>
                  <a:schemeClr val="bg1"/>
                </a:solidFill>
                <a:ea typeface="宋体" charset="-122"/>
              </a:rPr>
              <a:t>国外人的思维与行为方式等</a:t>
            </a:r>
            <a:endParaRPr lang="en-US" altLang="zh-CN" b="1" dirty="0">
              <a:solidFill>
                <a:schemeClr val="bg1"/>
              </a:solidFill>
              <a:ea typeface="宋体" charset="-122"/>
            </a:endParaRPr>
          </a:p>
        </p:txBody>
      </p:sp>
      <p:sp>
        <p:nvSpPr>
          <p:cNvPr id="76806" name="AutoShape 6"/>
          <p:cNvSpPr>
            <a:spLocks noChangeArrowheads="1"/>
          </p:cNvSpPr>
          <p:nvPr/>
        </p:nvSpPr>
        <p:spPr bwMode="blackWhite">
          <a:xfrm>
            <a:off x="899740" y="4637112"/>
            <a:ext cx="4038600" cy="990600"/>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p:spPr>
        <p:txBody>
          <a:bodyPr wrap="none" anchor="ctr"/>
          <a:lstStyle/>
          <a:p>
            <a:pPr algn="ctr" eaLnBrk="0" hangingPunct="0"/>
            <a:r>
              <a:rPr lang="zh-CN" altLang="en-US" b="1" dirty="0" smtClean="0">
                <a:solidFill>
                  <a:schemeClr val="bg1"/>
                </a:solidFill>
                <a:ea typeface="宋体" charset="-122"/>
              </a:rPr>
              <a:t>自信大方，互相帮助，尊重</a:t>
            </a:r>
            <a:endParaRPr lang="en-US" altLang="zh-CN" b="1" dirty="0" smtClean="0">
              <a:solidFill>
                <a:schemeClr val="bg1"/>
              </a:solidFill>
              <a:ea typeface="宋体" charset="-122"/>
            </a:endParaRPr>
          </a:p>
          <a:p>
            <a:pPr algn="ctr" eaLnBrk="0" hangingPunct="0"/>
            <a:r>
              <a:rPr lang="zh-CN" altLang="en-US" b="1" dirty="0" smtClean="0">
                <a:solidFill>
                  <a:schemeClr val="bg1"/>
                </a:solidFill>
                <a:ea typeface="宋体" charset="-122"/>
              </a:rPr>
              <a:t>了解异国信仰、文化和习俗</a:t>
            </a:r>
            <a:endParaRPr lang="en-US" altLang="zh-CN" b="1" dirty="0">
              <a:solidFill>
                <a:schemeClr val="bg1"/>
              </a:solidFill>
              <a:ea typeface="宋体" charset="-122"/>
            </a:endParaRPr>
          </a:p>
        </p:txBody>
      </p:sp>
      <p:sp>
        <p:nvSpPr>
          <p:cNvPr id="76807" name="AutoShape 7"/>
          <p:cNvSpPr>
            <a:spLocks noChangeArrowheads="1"/>
          </p:cNvSpPr>
          <p:nvPr/>
        </p:nvSpPr>
        <p:spPr bwMode="auto">
          <a:xfrm>
            <a:off x="6660232" y="3284984"/>
            <a:ext cx="1944216" cy="1295400"/>
          </a:xfrm>
          <a:prstGeom prst="roundRect">
            <a:avLst>
              <a:gd name="adj" fmla="val 9106"/>
            </a:avLst>
          </a:prstGeom>
          <a:noFill/>
          <a:ln w="25400">
            <a:noFill/>
            <a:round/>
            <a:headEnd/>
            <a:tailEnd/>
          </a:ln>
          <a:effectLst/>
        </p:spPr>
        <p:txBody>
          <a:bodyPr anchor="ctr"/>
          <a:lstStyle/>
          <a:p>
            <a:pPr algn="ctr"/>
            <a:r>
              <a:rPr lang="en-US" altLang="zh-CN" b="1" dirty="0" smtClean="0">
                <a:effectLst>
                  <a:outerShdw blurRad="38100" dist="38100" dir="2700000" algn="tl">
                    <a:srgbClr val="C0C0C0"/>
                  </a:outerShdw>
                </a:effectLst>
                <a:ea typeface="宋体" charset="-122"/>
              </a:rPr>
              <a:t>Tips</a:t>
            </a:r>
          </a:p>
          <a:p>
            <a:pPr algn="just"/>
            <a:r>
              <a:rPr lang="zh-CN" altLang="en-US" b="1" dirty="0" smtClean="0">
                <a:effectLst>
                  <a:outerShdw blurRad="38100" dist="38100" dir="2700000" algn="tl">
                    <a:srgbClr val="C0C0C0"/>
                  </a:outerShdw>
                </a:effectLst>
                <a:ea typeface="宋体" charset="-122"/>
              </a:rPr>
              <a:t>西方国家的人很忌讳被问及收入和私人问题，同时也尽量避免谈及政治、种族、性别、阶级等敏感话题。</a:t>
            </a:r>
            <a:endParaRPr lang="en-US" altLang="zh-CN" b="1" dirty="0">
              <a:effectLst>
                <a:outerShdw blurRad="38100" dist="38100" dir="2700000" algn="tl">
                  <a:srgbClr val="C0C0C0"/>
                </a:outerShdw>
              </a:effectLst>
              <a:ea typeface="宋体" charset="-122"/>
            </a:endParaRPr>
          </a:p>
        </p:txBody>
      </p:sp>
      <p:grpSp>
        <p:nvGrpSpPr>
          <p:cNvPr id="10" name="Group 41"/>
          <p:cNvGrpSpPr>
            <a:grpSpLocks/>
          </p:cNvGrpSpPr>
          <p:nvPr/>
        </p:nvGrpSpPr>
        <p:grpSpPr bwMode="auto">
          <a:xfrm>
            <a:off x="0" y="1159024"/>
            <a:ext cx="4724400" cy="685800"/>
            <a:chOff x="1296" y="1824"/>
            <a:chExt cx="2976" cy="432"/>
          </a:xfrm>
        </p:grpSpPr>
        <p:sp>
          <p:nvSpPr>
            <p:cNvPr id="11"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12"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13" name="Text Box 44"/>
            <p:cNvSpPr txBox="1">
              <a:spLocks noChangeArrowheads="1"/>
            </p:cNvSpPr>
            <p:nvPr/>
          </p:nvSpPr>
          <p:spPr bwMode="gray">
            <a:xfrm>
              <a:off x="1835" y="1913"/>
              <a:ext cx="2160" cy="252"/>
            </a:xfrm>
            <a:prstGeom prst="rect">
              <a:avLst/>
            </a:prstGeom>
            <a:noFill/>
            <a:ln w="9525" algn="ctr">
              <a:noFill/>
              <a:miter lim="800000"/>
              <a:headEnd/>
              <a:tailEnd/>
            </a:ln>
            <a:effectLst/>
          </p:spPr>
          <p:txBody>
            <a:bodyPr>
              <a:spAutoFit/>
            </a:bodyPr>
            <a:lstStyle/>
            <a:p>
              <a:pPr algn="ctr" eaLnBrk="0" hangingPunct="0"/>
              <a:r>
                <a:rPr lang="zh-CN" altLang="en-US" sz="2000" b="1" dirty="0" smtClean="0">
                  <a:solidFill>
                    <a:schemeClr val="tx2"/>
                  </a:solidFill>
                  <a:ea typeface="宋体" charset="-122"/>
                </a:rPr>
                <a:t>与国外友人打交道</a:t>
              </a:r>
              <a:endParaRPr lang="en-US" altLang="zh-CN" sz="2000" b="1" dirty="0">
                <a:solidFill>
                  <a:schemeClr val="tx2"/>
                </a:solidFill>
                <a:ea typeface="宋体" charset="-122"/>
              </a:endParaRPr>
            </a:p>
          </p:txBody>
        </p:sp>
        <p:sp>
          <p:nvSpPr>
            <p:cNvPr id="14" name="Text Box 45"/>
            <p:cNvSpPr txBox="1">
              <a:spLocks noChangeArrowheads="1"/>
            </p:cNvSpPr>
            <p:nvPr/>
          </p:nvSpPr>
          <p:spPr bwMode="gray">
            <a:xfrm>
              <a:off x="1392" y="1886"/>
              <a:ext cx="224" cy="291"/>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charset="-122"/>
                </a:rPr>
                <a:t>3</a:t>
              </a:r>
              <a:endParaRPr lang="en-US" altLang="zh-CN" sz="2400" dirty="0">
                <a:solidFill>
                  <a:schemeClr val="bg1"/>
                </a:solidFill>
                <a:ea typeface="宋体" charset="-122"/>
              </a:endParaRPr>
            </a:p>
          </p:txBody>
        </p:sp>
      </p:grpSp>
      <p:pic>
        <p:nvPicPr>
          <p:cNvPr id="16" name="图片 15"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页脚占位符 3"/>
          <p:cNvSpPr>
            <a:spLocks noGrp="1"/>
          </p:cNvSpPr>
          <p:nvPr>
            <p:ph type="ftr" sz="quarter" idx="10"/>
          </p:nvPr>
        </p:nvSpPr>
        <p:spPr/>
        <p:txBody>
          <a:bodyPr/>
          <a:lstStyle/>
          <a:p>
            <a:r>
              <a:rPr lang="en-US" altLang="zh-CN" dirty="0"/>
              <a:t>Company Logo</a:t>
            </a:r>
          </a:p>
        </p:txBody>
      </p:sp>
      <p:sp>
        <p:nvSpPr>
          <p:cNvPr id="91138" name="Rectangle 2"/>
          <p:cNvSpPr>
            <a:spLocks noGrp="1" noChangeArrowheads="1"/>
          </p:cNvSpPr>
          <p:nvPr>
            <p:ph type="title"/>
          </p:nvPr>
        </p:nvSpPr>
        <p:spPr/>
        <p:txBody>
          <a:bodyPr/>
          <a:lstStyle/>
          <a:p>
            <a:r>
              <a:rPr lang="en-US" altLang="zh-CN" sz="3600" dirty="0" smtClean="0">
                <a:ea typeface="宋体" charset="-122"/>
              </a:rPr>
              <a:t>4 </a:t>
            </a:r>
            <a:r>
              <a:rPr lang="zh-CN" altLang="en-US" sz="3600" dirty="0" smtClean="0">
                <a:ea typeface="宋体" charset="-122"/>
              </a:rPr>
              <a:t>日常生活</a:t>
            </a:r>
            <a:endParaRPr lang="en-US" altLang="zh-CN" sz="3600" dirty="0">
              <a:ea typeface="宋体" charset="-122"/>
            </a:endParaRPr>
          </a:p>
        </p:txBody>
      </p:sp>
      <p:grpSp>
        <p:nvGrpSpPr>
          <p:cNvPr id="91139" name="Group 3"/>
          <p:cNvGrpSpPr>
            <a:grpSpLocks/>
          </p:cNvGrpSpPr>
          <p:nvPr/>
        </p:nvGrpSpPr>
        <p:grpSpPr bwMode="auto">
          <a:xfrm>
            <a:off x="3325416" y="1196752"/>
            <a:ext cx="2362200" cy="2438400"/>
            <a:chOff x="4071" y="1584"/>
            <a:chExt cx="1092" cy="1097"/>
          </a:xfrm>
        </p:grpSpPr>
        <p:sp>
          <p:nvSpPr>
            <p:cNvPr id="91140" name="Oval 4"/>
            <p:cNvSpPr>
              <a:spLocks noChangeArrowheads="1"/>
            </p:cNvSpPr>
            <p:nvPr/>
          </p:nvSpPr>
          <p:spPr bwMode="gray">
            <a:xfrm>
              <a:off x="4071" y="1584"/>
              <a:ext cx="1090" cy="1088"/>
            </a:xfrm>
            <a:prstGeom prst="ellipse">
              <a:avLst/>
            </a:prstGeom>
            <a:gradFill rotWithShape="1">
              <a:gsLst>
                <a:gs pos="0">
                  <a:srgbClr val="D8755A">
                    <a:gamma/>
                    <a:tint val="0"/>
                    <a:invGamma/>
                  </a:srgbClr>
                </a:gs>
                <a:gs pos="50000">
                  <a:srgbClr val="D8755A"/>
                </a:gs>
                <a:gs pos="100000">
                  <a:srgbClr val="D8755A">
                    <a:gamma/>
                    <a:tint val="0"/>
                    <a:invGamma/>
                  </a:srgbClr>
                </a:gs>
              </a:gsLst>
              <a:lin ang="2700000" scaled="1"/>
            </a:gradFill>
            <a:ln w="38100" algn="ctr">
              <a:noFill/>
              <a:round/>
              <a:headEnd/>
              <a:tailEnd/>
            </a:ln>
            <a:effectLst/>
          </p:spPr>
          <p:txBody>
            <a:bodyPr wrap="none" anchor="ctr">
              <a:spAutoFit/>
            </a:bodyPr>
            <a:lstStyle/>
            <a:p>
              <a:endParaRPr lang="zh-CN" altLang="en-US"/>
            </a:p>
          </p:txBody>
        </p:sp>
        <p:sp>
          <p:nvSpPr>
            <p:cNvPr id="91141" name="Oval 5"/>
            <p:cNvSpPr>
              <a:spLocks noChangeArrowheads="1"/>
            </p:cNvSpPr>
            <p:nvPr/>
          </p:nvSpPr>
          <p:spPr bwMode="gray">
            <a:xfrm>
              <a:off x="4073" y="1593"/>
              <a:ext cx="1090" cy="1088"/>
            </a:xfrm>
            <a:prstGeom prst="ellipse">
              <a:avLst/>
            </a:prstGeom>
            <a:gradFill rotWithShape="1">
              <a:gsLst>
                <a:gs pos="0">
                  <a:srgbClr val="D8755A">
                    <a:alpha val="32001"/>
                  </a:srgbClr>
                </a:gs>
                <a:gs pos="100000">
                  <a:srgbClr val="D8755A">
                    <a:gamma/>
                    <a:shade val="0"/>
                    <a:invGamma/>
                    <a:alpha val="89999"/>
                  </a:srgbClr>
                </a:gs>
              </a:gsLst>
              <a:lin ang="2700000" scaled="1"/>
            </a:gradFill>
            <a:ln w="38100" algn="ctr">
              <a:noFill/>
              <a:round/>
              <a:headEnd/>
              <a:tailEnd/>
            </a:ln>
            <a:effectLst/>
          </p:spPr>
          <p:txBody>
            <a:bodyPr wrap="none" anchor="ctr">
              <a:spAutoFit/>
            </a:bodyPr>
            <a:lstStyle/>
            <a:p>
              <a:endParaRPr lang="zh-CN" altLang="en-US"/>
            </a:p>
          </p:txBody>
        </p:sp>
        <p:sp>
          <p:nvSpPr>
            <p:cNvPr id="91142" name="Oval 6"/>
            <p:cNvSpPr>
              <a:spLocks noChangeArrowheads="1"/>
            </p:cNvSpPr>
            <p:nvPr/>
          </p:nvSpPr>
          <p:spPr bwMode="gray">
            <a:xfrm>
              <a:off x="4131" y="1655"/>
              <a:ext cx="946" cy="945"/>
            </a:xfrm>
            <a:prstGeom prst="ellipse">
              <a:avLst/>
            </a:prstGeom>
            <a:gradFill rotWithShape="1">
              <a:gsLst>
                <a:gs pos="0">
                  <a:srgbClr val="D8755A">
                    <a:gamma/>
                    <a:shade val="54118"/>
                    <a:invGamma/>
                  </a:srgbClr>
                </a:gs>
                <a:gs pos="50000">
                  <a:srgbClr val="D8755A"/>
                </a:gs>
                <a:gs pos="100000">
                  <a:srgbClr val="D8755A">
                    <a:gamma/>
                    <a:shade val="54118"/>
                    <a:invGamma/>
                  </a:srgbClr>
                </a:gs>
              </a:gsLst>
              <a:lin ang="18900000" scaled="1"/>
            </a:gradFill>
            <a:ln w="38100" algn="ctr">
              <a:noFill/>
              <a:round/>
              <a:headEnd/>
              <a:tailEnd/>
            </a:ln>
            <a:effectLst/>
          </p:spPr>
          <p:txBody>
            <a:bodyPr anchor="ctr">
              <a:spAutoFit/>
            </a:bodyPr>
            <a:lstStyle/>
            <a:p>
              <a:endParaRPr lang="zh-CN" altLang="en-US"/>
            </a:p>
          </p:txBody>
        </p:sp>
        <p:sp>
          <p:nvSpPr>
            <p:cNvPr id="91143" name="Oval 7"/>
            <p:cNvSpPr>
              <a:spLocks noChangeArrowheads="1"/>
            </p:cNvSpPr>
            <p:nvPr/>
          </p:nvSpPr>
          <p:spPr bwMode="gray">
            <a:xfrm>
              <a:off x="4128" y="1650"/>
              <a:ext cx="946" cy="945"/>
            </a:xfrm>
            <a:prstGeom prst="ellipse">
              <a:avLst/>
            </a:prstGeom>
            <a:gradFill rotWithShape="1">
              <a:gsLst>
                <a:gs pos="0">
                  <a:srgbClr val="D8755A">
                    <a:gamma/>
                    <a:shade val="63529"/>
                    <a:invGamma/>
                  </a:srgbClr>
                </a:gs>
                <a:gs pos="100000">
                  <a:srgbClr val="D8755A">
                    <a:alpha val="0"/>
                  </a:srgbClr>
                </a:gs>
              </a:gsLst>
              <a:lin ang="2700000" scaled="1"/>
            </a:gradFill>
            <a:ln w="38100" algn="ctr">
              <a:noFill/>
              <a:round/>
              <a:headEnd/>
              <a:tailEnd/>
            </a:ln>
            <a:effectLst/>
          </p:spPr>
          <p:txBody>
            <a:bodyPr anchor="ctr">
              <a:spAutoFit/>
            </a:bodyPr>
            <a:lstStyle/>
            <a:p>
              <a:endParaRPr lang="zh-CN" altLang="en-US"/>
            </a:p>
          </p:txBody>
        </p:sp>
        <p:sp>
          <p:nvSpPr>
            <p:cNvPr id="91144" name="Oval 8"/>
            <p:cNvSpPr>
              <a:spLocks noChangeArrowheads="1"/>
            </p:cNvSpPr>
            <p:nvPr/>
          </p:nvSpPr>
          <p:spPr bwMode="gray">
            <a:xfrm>
              <a:off x="4178" y="1703"/>
              <a:ext cx="852" cy="850"/>
            </a:xfrm>
            <a:prstGeom prst="ellipse">
              <a:avLst/>
            </a:prstGeom>
            <a:solidFill>
              <a:srgbClr val="000000"/>
            </a:solidFill>
            <a:ln w="38100" algn="ctr">
              <a:noFill/>
              <a:round/>
              <a:headEnd/>
              <a:tailEnd/>
            </a:ln>
            <a:effectLst/>
          </p:spPr>
          <p:txBody>
            <a:bodyPr anchor="ctr">
              <a:spAutoFit/>
            </a:bodyPr>
            <a:lstStyle/>
            <a:p>
              <a:endParaRPr lang="zh-CN" altLang="en-US"/>
            </a:p>
          </p:txBody>
        </p:sp>
        <p:grpSp>
          <p:nvGrpSpPr>
            <p:cNvPr id="91145" name="Group 9"/>
            <p:cNvGrpSpPr>
              <a:grpSpLocks/>
            </p:cNvGrpSpPr>
            <p:nvPr/>
          </p:nvGrpSpPr>
          <p:grpSpPr bwMode="auto">
            <a:xfrm>
              <a:off x="4197" y="1716"/>
              <a:ext cx="826" cy="825"/>
              <a:chOff x="4166" y="1706"/>
              <a:chExt cx="1252" cy="1252"/>
            </a:xfrm>
          </p:grpSpPr>
          <p:sp>
            <p:nvSpPr>
              <p:cNvPr id="91146" name="Oval 1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91147" name="Oval 1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91148" name="Oval 1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91149" name="Oval 1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grpSp>
      <p:grpSp>
        <p:nvGrpSpPr>
          <p:cNvPr id="91150" name="Group 14"/>
          <p:cNvGrpSpPr>
            <a:grpSpLocks/>
          </p:cNvGrpSpPr>
          <p:nvPr/>
        </p:nvGrpSpPr>
        <p:grpSpPr bwMode="auto">
          <a:xfrm>
            <a:off x="2715816" y="2187352"/>
            <a:ext cx="3581400" cy="1828800"/>
            <a:chOff x="1680" y="1824"/>
            <a:chExt cx="2256" cy="1152"/>
          </a:xfrm>
        </p:grpSpPr>
        <p:sp>
          <p:nvSpPr>
            <p:cNvPr id="91151" name="AutoShape 15"/>
            <p:cNvSpPr>
              <a:spLocks noChangeArrowheads="1"/>
            </p:cNvSpPr>
            <p:nvPr/>
          </p:nvSpPr>
          <p:spPr bwMode="gray">
            <a:xfrm rot="10800000">
              <a:off x="3552" y="1824"/>
              <a:ext cx="384" cy="288"/>
            </a:xfrm>
            <a:prstGeom prst="leftArrow">
              <a:avLst>
                <a:gd name="adj1" fmla="val 31250"/>
                <a:gd name="adj2" fmla="val 71531"/>
              </a:avLst>
            </a:prstGeom>
            <a:gradFill rotWithShape="1">
              <a:gsLst>
                <a:gs pos="0">
                  <a:srgbClr val="666699"/>
                </a:gs>
                <a:gs pos="100000">
                  <a:srgbClr val="666699">
                    <a:gamma/>
                    <a:tint val="42353"/>
                    <a:invGamma/>
                  </a:srgbClr>
                </a:gs>
              </a:gsLst>
              <a:lin ang="0" scaled="1"/>
            </a:gradFill>
            <a:ln w="9525" algn="ctr">
              <a:noFill/>
              <a:miter lim="800000"/>
              <a:headEnd/>
              <a:tailEnd/>
            </a:ln>
            <a:effectLst/>
          </p:spPr>
          <p:txBody>
            <a:bodyPr wrap="none" anchor="ctr"/>
            <a:lstStyle/>
            <a:p>
              <a:endParaRPr lang="zh-CN" altLang="en-US"/>
            </a:p>
          </p:txBody>
        </p:sp>
        <p:sp>
          <p:nvSpPr>
            <p:cNvPr id="91152" name="AutoShape 16"/>
            <p:cNvSpPr>
              <a:spLocks noChangeArrowheads="1"/>
            </p:cNvSpPr>
            <p:nvPr/>
          </p:nvSpPr>
          <p:spPr bwMode="gray">
            <a:xfrm rot="-25285140">
              <a:off x="2112" y="2640"/>
              <a:ext cx="384" cy="288"/>
            </a:xfrm>
            <a:prstGeom prst="leftArrow">
              <a:avLst>
                <a:gd name="adj1" fmla="val 31250"/>
                <a:gd name="adj2" fmla="val 71531"/>
              </a:avLst>
            </a:prstGeom>
            <a:gradFill rotWithShape="1">
              <a:gsLst>
                <a:gs pos="0">
                  <a:srgbClr val="666699"/>
                </a:gs>
                <a:gs pos="100000">
                  <a:srgbClr val="666699">
                    <a:gamma/>
                    <a:tint val="42353"/>
                    <a:invGamma/>
                  </a:srgbClr>
                </a:gs>
              </a:gsLst>
              <a:lin ang="0" scaled="1"/>
            </a:gradFill>
            <a:ln w="9525" algn="ctr">
              <a:noFill/>
              <a:miter lim="800000"/>
              <a:headEnd/>
              <a:tailEnd/>
            </a:ln>
            <a:effectLst/>
          </p:spPr>
          <p:txBody>
            <a:bodyPr wrap="none" anchor="ctr"/>
            <a:lstStyle/>
            <a:p>
              <a:endParaRPr lang="zh-CN" altLang="en-US"/>
            </a:p>
          </p:txBody>
        </p:sp>
        <p:sp>
          <p:nvSpPr>
            <p:cNvPr id="91153" name="AutoShape 17"/>
            <p:cNvSpPr>
              <a:spLocks noChangeArrowheads="1"/>
            </p:cNvSpPr>
            <p:nvPr/>
          </p:nvSpPr>
          <p:spPr bwMode="gray">
            <a:xfrm>
              <a:off x="1680" y="1824"/>
              <a:ext cx="384" cy="288"/>
            </a:xfrm>
            <a:prstGeom prst="leftArrow">
              <a:avLst>
                <a:gd name="adj1" fmla="val 31250"/>
                <a:gd name="adj2" fmla="val 71531"/>
              </a:avLst>
            </a:prstGeom>
            <a:gradFill rotWithShape="1">
              <a:gsLst>
                <a:gs pos="0">
                  <a:srgbClr val="666699"/>
                </a:gs>
                <a:gs pos="100000">
                  <a:srgbClr val="666699">
                    <a:gamma/>
                    <a:tint val="42353"/>
                    <a:invGamma/>
                  </a:srgbClr>
                </a:gs>
              </a:gsLst>
              <a:lin ang="0" scaled="1"/>
            </a:gradFill>
            <a:ln w="9525" algn="ctr">
              <a:noFill/>
              <a:miter lim="800000"/>
              <a:headEnd/>
              <a:tailEnd/>
            </a:ln>
            <a:effectLst/>
          </p:spPr>
          <p:txBody>
            <a:bodyPr wrap="none" anchor="ctr"/>
            <a:lstStyle/>
            <a:p>
              <a:endParaRPr lang="zh-CN" altLang="en-US"/>
            </a:p>
          </p:txBody>
        </p:sp>
        <p:sp>
          <p:nvSpPr>
            <p:cNvPr id="91154" name="AutoShape 18"/>
            <p:cNvSpPr>
              <a:spLocks noChangeArrowheads="1"/>
            </p:cNvSpPr>
            <p:nvPr/>
          </p:nvSpPr>
          <p:spPr bwMode="gray">
            <a:xfrm rot="-29384550">
              <a:off x="3120" y="2640"/>
              <a:ext cx="384" cy="288"/>
            </a:xfrm>
            <a:prstGeom prst="leftArrow">
              <a:avLst>
                <a:gd name="adj1" fmla="val 31250"/>
                <a:gd name="adj2" fmla="val 71531"/>
              </a:avLst>
            </a:prstGeom>
            <a:gradFill rotWithShape="1">
              <a:gsLst>
                <a:gs pos="0">
                  <a:srgbClr val="666699"/>
                </a:gs>
                <a:gs pos="100000">
                  <a:srgbClr val="666699">
                    <a:gamma/>
                    <a:tint val="42353"/>
                    <a:invGamma/>
                  </a:srgbClr>
                </a:gs>
              </a:gsLst>
              <a:lin ang="0" scaled="1"/>
            </a:gradFill>
            <a:ln w="9525" algn="ctr">
              <a:noFill/>
              <a:miter lim="800000"/>
              <a:headEnd/>
              <a:tailEnd/>
            </a:ln>
            <a:effectLst/>
          </p:spPr>
          <p:txBody>
            <a:bodyPr wrap="none" anchor="ctr"/>
            <a:lstStyle/>
            <a:p>
              <a:endParaRPr lang="zh-CN" altLang="en-US"/>
            </a:p>
          </p:txBody>
        </p:sp>
      </p:grpSp>
      <p:sp>
        <p:nvSpPr>
          <p:cNvPr id="91155" name="Text Box 19"/>
          <p:cNvSpPr txBox="1">
            <a:spLocks noChangeArrowheads="1"/>
          </p:cNvSpPr>
          <p:nvPr/>
        </p:nvSpPr>
        <p:spPr bwMode="gray">
          <a:xfrm>
            <a:off x="3789074" y="1988840"/>
            <a:ext cx="1422184" cy="830997"/>
          </a:xfrm>
          <a:prstGeom prst="rect">
            <a:avLst/>
          </a:prstGeom>
          <a:noFill/>
          <a:ln w="9525" algn="ctr">
            <a:noFill/>
            <a:miter lim="800000"/>
            <a:headEnd/>
            <a:tailEnd/>
          </a:ln>
          <a:effectLst/>
        </p:spPr>
        <p:txBody>
          <a:bodyPr wrap="none">
            <a:spAutoFit/>
          </a:bodyPr>
          <a:lstStyle/>
          <a:p>
            <a:pPr algn="ctr" eaLnBrk="0" hangingPunct="0"/>
            <a:r>
              <a:rPr lang="zh-CN" altLang="en-US" sz="2400" b="1" dirty="0" smtClean="0">
                <a:solidFill>
                  <a:srgbClr val="000000"/>
                </a:solidFill>
                <a:ea typeface="宋体" charset="-122"/>
              </a:rPr>
              <a:t>留学</a:t>
            </a:r>
            <a:endParaRPr lang="en-US" altLang="zh-CN" sz="2400" b="1" dirty="0" smtClean="0">
              <a:solidFill>
                <a:srgbClr val="000000"/>
              </a:solidFill>
              <a:ea typeface="宋体" charset="-122"/>
            </a:endParaRPr>
          </a:p>
          <a:p>
            <a:pPr algn="ctr" eaLnBrk="0" hangingPunct="0"/>
            <a:r>
              <a:rPr lang="zh-CN" altLang="en-US" sz="2400" b="1" dirty="0" smtClean="0">
                <a:solidFill>
                  <a:srgbClr val="000000"/>
                </a:solidFill>
                <a:ea typeface="宋体" charset="-122"/>
              </a:rPr>
              <a:t>日常生活</a:t>
            </a:r>
            <a:endParaRPr lang="en-US" altLang="zh-CN" sz="2400" b="1" dirty="0">
              <a:solidFill>
                <a:srgbClr val="000000"/>
              </a:solidFill>
              <a:ea typeface="宋体" charset="-122"/>
            </a:endParaRPr>
          </a:p>
        </p:txBody>
      </p:sp>
      <p:grpSp>
        <p:nvGrpSpPr>
          <p:cNvPr id="91156" name="Group 20"/>
          <p:cNvGrpSpPr>
            <a:grpSpLocks/>
          </p:cNvGrpSpPr>
          <p:nvPr/>
        </p:nvGrpSpPr>
        <p:grpSpPr bwMode="auto">
          <a:xfrm>
            <a:off x="6457554" y="1730152"/>
            <a:ext cx="1439862" cy="1439863"/>
            <a:chOff x="2789" y="1625"/>
            <a:chExt cx="907" cy="907"/>
          </a:xfrm>
        </p:grpSpPr>
        <p:sp>
          <p:nvSpPr>
            <p:cNvPr id="91157" name="Oval 21"/>
            <p:cNvSpPr>
              <a:spLocks noChangeArrowheads="1"/>
            </p:cNvSpPr>
            <p:nvPr/>
          </p:nvSpPr>
          <p:spPr bwMode="gray">
            <a:xfrm>
              <a:off x="2789" y="1625"/>
              <a:ext cx="907" cy="907"/>
            </a:xfrm>
            <a:prstGeom prst="ellipse">
              <a:avLst/>
            </a:prstGeom>
            <a:gradFill rotWithShape="1">
              <a:gsLst>
                <a:gs pos="0">
                  <a:srgbClr val="83A6A7">
                    <a:gamma/>
                    <a:tint val="0"/>
                    <a:invGamma/>
                  </a:srgbClr>
                </a:gs>
                <a:gs pos="50000">
                  <a:srgbClr val="83A6A7"/>
                </a:gs>
                <a:gs pos="100000">
                  <a:srgbClr val="83A6A7">
                    <a:gamma/>
                    <a:tint val="0"/>
                    <a:invGamma/>
                  </a:srgbClr>
                </a:gs>
              </a:gsLst>
              <a:lin ang="2700000" scaled="1"/>
            </a:gradFill>
            <a:ln w="38100" algn="ctr">
              <a:noFill/>
              <a:round/>
              <a:headEnd/>
              <a:tailEnd/>
            </a:ln>
            <a:effectLst/>
          </p:spPr>
          <p:txBody>
            <a:bodyPr wrap="none" anchor="ctr">
              <a:spAutoFit/>
            </a:bodyPr>
            <a:lstStyle/>
            <a:p>
              <a:endParaRPr lang="zh-CN" altLang="en-US"/>
            </a:p>
          </p:txBody>
        </p:sp>
        <p:sp>
          <p:nvSpPr>
            <p:cNvPr id="91158" name="Oval 22"/>
            <p:cNvSpPr>
              <a:spLocks noChangeArrowheads="1"/>
            </p:cNvSpPr>
            <p:nvPr/>
          </p:nvSpPr>
          <p:spPr bwMode="gray">
            <a:xfrm>
              <a:off x="2789" y="1625"/>
              <a:ext cx="907" cy="907"/>
            </a:xfrm>
            <a:prstGeom prst="ellipse">
              <a:avLst/>
            </a:prstGeom>
            <a:gradFill rotWithShape="1">
              <a:gsLst>
                <a:gs pos="0">
                  <a:srgbClr val="83A6A7">
                    <a:alpha val="32001"/>
                  </a:srgbClr>
                </a:gs>
                <a:gs pos="100000">
                  <a:srgbClr val="83A6A7">
                    <a:gamma/>
                    <a:shade val="0"/>
                    <a:invGamma/>
                    <a:alpha val="89999"/>
                  </a:srgbClr>
                </a:gs>
              </a:gsLst>
              <a:lin ang="2700000" scaled="1"/>
            </a:gradFill>
            <a:ln w="38100" algn="ctr">
              <a:noFill/>
              <a:round/>
              <a:headEnd/>
              <a:tailEnd/>
            </a:ln>
            <a:effectLst/>
          </p:spPr>
          <p:txBody>
            <a:bodyPr wrap="none" anchor="ctr">
              <a:spAutoFit/>
            </a:bodyPr>
            <a:lstStyle/>
            <a:p>
              <a:endParaRPr lang="zh-CN" altLang="en-US"/>
            </a:p>
          </p:txBody>
        </p:sp>
        <p:sp>
          <p:nvSpPr>
            <p:cNvPr id="91159" name="Oval 23"/>
            <p:cNvSpPr>
              <a:spLocks noChangeArrowheads="1"/>
            </p:cNvSpPr>
            <p:nvPr/>
          </p:nvSpPr>
          <p:spPr bwMode="gray">
            <a:xfrm>
              <a:off x="2849" y="1684"/>
              <a:ext cx="787" cy="788"/>
            </a:xfrm>
            <a:prstGeom prst="ellipse">
              <a:avLst/>
            </a:prstGeom>
            <a:gradFill rotWithShape="1">
              <a:gsLst>
                <a:gs pos="0">
                  <a:srgbClr val="83A6A7">
                    <a:gamma/>
                    <a:shade val="54118"/>
                    <a:invGamma/>
                  </a:srgbClr>
                </a:gs>
                <a:gs pos="50000">
                  <a:srgbClr val="83A6A7"/>
                </a:gs>
                <a:gs pos="100000">
                  <a:srgbClr val="83A6A7">
                    <a:gamma/>
                    <a:shade val="54118"/>
                    <a:invGamma/>
                  </a:srgbClr>
                </a:gs>
              </a:gsLst>
              <a:lin ang="18900000" scaled="1"/>
            </a:gradFill>
            <a:ln w="38100" algn="ctr">
              <a:noFill/>
              <a:round/>
              <a:headEnd/>
              <a:tailEnd/>
            </a:ln>
            <a:effectLst/>
          </p:spPr>
          <p:txBody>
            <a:bodyPr anchor="ctr">
              <a:spAutoFit/>
            </a:bodyPr>
            <a:lstStyle/>
            <a:p>
              <a:endParaRPr lang="zh-CN" altLang="en-US"/>
            </a:p>
          </p:txBody>
        </p:sp>
        <p:sp>
          <p:nvSpPr>
            <p:cNvPr id="91160" name="Oval 24"/>
            <p:cNvSpPr>
              <a:spLocks noChangeArrowheads="1"/>
            </p:cNvSpPr>
            <p:nvPr/>
          </p:nvSpPr>
          <p:spPr bwMode="gray">
            <a:xfrm>
              <a:off x="2849" y="1686"/>
              <a:ext cx="787" cy="788"/>
            </a:xfrm>
            <a:prstGeom prst="ellipse">
              <a:avLst/>
            </a:prstGeom>
            <a:gradFill rotWithShape="1">
              <a:gsLst>
                <a:gs pos="0">
                  <a:srgbClr val="83A6A7">
                    <a:gamma/>
                    <a:shade val="63529"/>
                    <a:invGamma/>
                  </a:srgbClr>
                </a:gs>
                <a:gs pos="100000">
                  <a:srgbClr val="83A6A7">
                    <a:alpha val="0"/>
                  </a:srgbClr>
                </a:gs>
              </a:gsLst>
              <a:lin ang="2700000" scaled="1"/>
            </a:gradFill>
            <a:ln w="38100" algn="ctr">
              <a:noFill/>
              <a:round/>
              <a:headEnd/>
              <a:tailEnd/>
            </a:ln>
            <a:effectLst/>
          </p:spPr>
          <p:txBody>
            <a:bodyPr anchor="ctr">
              <a:spAutoFit/>
            </a:bodyPr>
            <a:lstStyle/>
            <a:p>
              <a:endParaRPr lang="zh-CN" altLang="en-US"/>
            </a:p>
          </p:txBody>
        </p:sp>
        <p:sp>
          <p:nvSpPr>
            <p:cNvPr id="91161" name="Oval 25"/>
            <p:cNvSpPr>
              <a:spLocks noChangeArrowheads="1"/>
            </p:cNvSpPr>
            <p:nvPr/>
          </p:nvSpPr>
          <p:spPr bwMode="gray">
            <a:xfrm>
              <a:off x="2888" y="1724"/>
              <a:ext cx="709" cy="709"/>
            </a:xfrm>
            <a:prstGeom prst="ellipse">
              <a:avLst/>
            </a:prstGeom>
            <a:solidFill>
              <a:srgbClr val="000000"/>
            </a:solidFill>
            <a:ln w="38100" algn="ctr">
              <a:noFill/>
              <a:round/>
              <a:headEnd/>
              <a:tailEnd/>
            </a:ln>
            <a:effectLst/>
          </p:spPr>
          <p:txBody>
            <a:bodyPr anchor="ctr">
              <a:spAutoFit/>
            </a:bodyPr>
            <a:lstStyle/>
            <a:p>
              <a:endParaRPr lang="zh-CN" altLang="en-US"/>
            </a:p>
          </p:txBody>
        </p:sp>
        <p:grpSp>
          <p:nvGrpSpPr>
            <p:cNvPr id="91162" name="Group 26"/>
            <p:cNvGrpSpPr>
              <a:grpSpLocks/>
            </p:cNvGrpSpPr>
            <p:nvPr/>
          </p:nvGrpSpPr>
          <p:grpSpPr bwMode="auto">
            <a:xfrm>
              <a:off x="2899" y="1735"/>
              <a:ext cx="687" cy="688"/>
              <a:chOff x="4166" y="1706"/>
              <a:chExt cx="1252" cy="1252"/>
            </a:xfrm>
          </p:grpSpPr>
          <p:sp>
            <p:nvSpPr>
              <p:cNvPr id="91163" name="Oval 27"/>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91164" name="Oval 28"/>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91165" name="Oval 29"/>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91166" name="Oval 30"/>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grpSp>
      <p:sp>
        <p:nvSpPr>
          <p:cNvPr id="91167" name="Text Box 31"/>
          <p:cNvSpPr txBox="1">
            <a:spLocks noChangeArrowheads="1"/>
          </p:cNvSpPr>
          <p:nvPr/>
        </p:nvSpPr>
        <p:spPr bwMode="gray">
          <a:xfrm>
            <a:off x="6557870" y="2263552"/>
            <a:ext cx="1217001" cy="400110"/>
          </a:xfrm>
          <a:prstGeom prst="rect">
            <a:avLst/>
          </a:prstGeom>
          <a:noFill/>
          <a:ln w="9525" algn="ctr">
            <a:noFill/>
            <a:miter lim="800000"/>
            <a:headEnd/>
            <a:tailEnd/>
          </a:ln>
          <a:effectLst/>
        </p:spPr>
        <p:txBody>
          <a:bodyPr wrap="none">
            <a:spAutoFit/>
          </a:bodyPr>
          <a:lstStyle/>
          <a:p>
            <a:pPr algn="ctr" eaLnBrk="0" hangingPunct="0"/>
            <a:r>
              <a:rPr lang="zh-CN" altLang="en-US" sz="2000" b="1" dirty="0" smtClean="0">
                <a:solidFill>
                  <a:srgbClr val="000000"/>
                </a:solidFill>
                <a:ea typeface="宋体" charset="-122"/>
              </a:rPr>
              <a:t>运动锻炼</a:t>
            </a:r>
            <a:endParaRPr lang="en-US" altLang="zh-CN" sz="2000" b="1" dirty="0">
              <a:solidFill>
                <a:srgbClr val="000000"/>
              </a:solidFill>
              <a:ea typeface="宋体" charset="-122"/>
            </a:endParaRPr>
          </a:p>
        </p:txBody>
      </p:sp>
      <p:grpSp>
        <p:nvGrpSpPr>
          <p:cNvPr id="91168" name="Group 32"/>
          <p:cNvGrpSpPr>
            <a:grpSpLocks/>
          </p:cNvGrpSpPr>
          <p:nvPr/>
        </p:nvGrpSpPr>
        <p:grpSpPr bwMode="auto">
          <a:xfrm>
            <a:off x="5078016" y="3939952"/>
            <a:ext cx="1444625" cy="1524000"/>
            <a:chOff x="864" y="1680"/>
            <a:chExt cx="910" cy="960"/>
          </a:xfrm>
        </p:grpSpPr>
        <p:sp>
          <p:nvSpPr>
            <p:cNvPr id="91169" name="Oval 33"/>
            <p:cNvSpPr>
              <a:spLocks noChangeArrowheads="1"/>
            </p:cNvSpPr>
            <p:nvPr/>
          </p:nvSpPr>
          <p:spPr bwMode="gray">
            <a:xfrm>
              <a:off x="864" y="1680"/>
              <a:ext cx="910" cy="960"/>
            </a:xfrm>
            <a:prstGeom prst="ellipse">
              <a:avLst/>
            </a:prstGeom>
            <a:gradFill rotWithShape="1">
              <a:gsLst>
                <a:gs pos="0">
                  <a:srgbClr val="FF6699">
                    <a:gamma/>
                    <a:tint val="0"/>
                    <a:invGamma/>
                  </a:srgbClr>
                </a:gs>
                <a:gs pos="50000">
                  <a:srgbClr val="FF6699"/>
                </a:gs>
                <a:gs pos="100000">
                  <a:srgbClr val="FF6699">
                    <a:gamma/>
                    <a:tint val="0"/>
                    <a:invGamma/>
                  </a:srgbClr>
                </a:gs>
              </a:gsLst>
              <a:lin ang="2700000" scaled="1"/>
            </a:gradFill>
            <a:ln w="38100" algn="ctr">
              <a:noFill/>
              <a:round/>
              <a:headEnd/>
              <a:tailEnd/>
            </a:ln>
            <a:effectLst/>
          </p:spPr>
          <p:txBody>
            <a:bodyPr wrap="none" anchor="ctr">
              <a:spAutoFit/>
            </a:bodyPr>
            <a:lstStyle/>
            <a:p>
              <a:endParaRPr lang="zh-CN" altLang="en-US"/>
            </a:p>
          </p:txBody>
        </p:sp>
        <p:sp>
          <p:nvSpPr>
            <p:cNvPr id="91170" name="Oval 34"/>
            <p:cNvSpPr>
              <a:spLocks noChangeArrowheads="1"/>
            </p:cNvSpPr>
            <p:nvPr/>
          </p:nvSpPr>
          <p:spPr bwMode="gray">
            <a:xfrm>
              <a:off x="864" y="1680"/>
              <a:ext cx="910" cy="960"/>
            </a:xfrm>
            <a:prstGeom prst="ellipse">
              <a:avLst/>
            </a:prstGeom>
            <a:gradFill rotWithShape="1">
              <a:gsLst>
                <a:gs pos="0">
                  <a:srgbClr val="FF6699">
                    <a:alpha val="32001"/>
                  </a:srgbClr>
                </a:gs>
                <a:gs pos="100000">
                  <a:srgbClr val="FF6699">
                    <a:gamma/>
                    <a:shade val="0"/>
                    <a:invGamma/>
                    <a:alpha val="89999"/>
                  </a:srgbClr>
                </a:gs>
              </a:gsLst>
              <a:lin ang="2700000" scaled="1"/>
            </a:gradFill>
            <a:ln w="38100" algn="ctr">
              <a:noFill/>
              <a:round/>
              <a:headEnd/>
              <a:tailEnd/>
            </a:ln>
            <a:effectLst/>
          </p:spPr>
          <p:txBody>
            <a:bodyPr wrap="none" anchor="ctr">
              <a:spAutoFit/>
            </a:bodyPr>
            <a:lstStyle/>
            <a:p>
              <a:endParaRPr lang="zh-CN" altLang="en-US"/>
            </a:p>
          </p:txBody>
        </p:sp>
        <p:sp>
          <p:nvSpPr>
            <p:cNvPr id="91171" name="Oval 35"/>
            <p:cNvSpPr>
              <a:spLocks noChangeArrowheads="1"/>
            </p:cNvSpPr>
            <p:nvPr/>
          </p:nvSpPr>
          <p:spPr bwMode="gray">
            <a:xfrm>
              <a:off x="923" y="1742"/>
              <a:ext cx="792" cy="836"/>
            </a:xfrm>
            <a:prstGeom prst="ellipse">
              <a:avLst/>
            </a:prstGeom>
            <a:gradFill rotWithShape="1">
              <a:gsLst>
                <a:gs pos="0">
                  <a:srgbClr val="FF6699">
                    <a:gamma/>
                    <a:shade val="54118"/>
                    <a:invGamma/>
                  </a:srgbClr>
                </a:gs>
                <a:gs pos="50000">
                  <a:srgbClr val="FF6699"/>
                </a:gs>
                <a:gs pos="100000">
                  <a:srgbClr val="FF6699">
                    <a:gamma/>
                    <a:shade val="54118"/>
                    <a:invGamma/>
                  </a:srgbClr>
                </a:gs>
              </a:gsLst>
              <a:lin ang="18900000" scaled="1"/>
            </a:gradFill>
            <a:ln w="38100" algn="ctr">
              <a:noFill/>
              <a:round/>
              <a:headEnd/>
              <a:tailEnd/>
            </a:ln>
            <a:effectLst/>
          </p:spPr>
          <p:txBody>
            <a:bodyPr anchor="ctr">
              <a:spAutoFit/>
            </a:bodyPr>
            <a:lstStyle/>
            <a:p>
              <a:endParaRPr lang="zh-CN" altLang="en-US"/>
            </a:p>
          </p:txBody>
        </p:sp>
        <p:sp>
          <p:nvSpPr>
            <p:cNvPr id="91172" name="Oval 36"/>
            <p:cNvSpPr>
              <a:spLocks noChangeArrowheads="1"/>
            </p:cNvSpPr>
            <p:nvPr/>
          </p:nvSpPr>
          <p:spPr bwMode="gray">
            <a:xfrm>
              <a:off x="912" y="1728"/>
              <a:ext cx="791" cy="836"/>
            </a:xfrm>
            <a:prstGeom prst="ellipse">
              <a:avLst/>
            </a:prstGeom>
            <a:gradFill rotWithShape="1">
              <a:gsLst>
                <a:gs pos="0">
                  <a:srgbClr val="FF6699">
                    <a:gamma/>
                    <a:shade val="63529"/>
                    <a:invGamma/>
                  </a:srgbClr>
                </a:gs>
                <a:gs pos="100000">
                  <a:srgbClr val="FF6699">
                    <a:alpha val="0"/>
                  </a:srgbClr>
                </a:gs>
              </a:gsLst>
              <a:lin ang="2700000" scaled="1"/>
            </a:gradFill>
            <a:ln w="38100" algn="ctr">
              <a:noFill/>
              <a:round/>
              <a:headEnd/>
              <a:tailEnd/>
            </a:ln>
            <a:effectLst/>
          </p:spPr>
          <p:txBody>
            <a:bodyPr anchor="ctr">
              <a:spAutoFit/>
            </a:bodyPr>
            <a:lstStyle/>
            <a:p>
              <a:endParaRPr lang="zh-CN" altLang="en-US"/>
            </a:p>
          </p:txBody>
        </p:sp>
        <p:sp>
          <p:nvSpPr>
            <p:cNvPr id="91173" name="Oval 37"/>
            <p:cNvSpPr>
              <a:spLocks noChangeArrowheads="1"/>
            </p:cNvSpPr>
            <p:nvPr/>
          </p:nvSpPr>
          <p:spPr bwMode="gray">
            <a:xfrm>
              <a:off x="966" y="1785"/>
              <a:ext cx="712" cy="750"/>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91174" name="Oval 38"/>
            <p:cNvSpPr>
              <a:spLocks noChangeArrowheads="1"/>
            </p:cNvSpPr>
            <p:nvPr/>
          </p:nvSpPr>
          <p:spPr bwMode="gray">
            <a:xfrm>
              <a:off x="960" y="1776"/>
              <a:ext cx="689" cy="727"/>
            </a:xfrm>
            <a:prstGeom prst="ellipse">
              <a:avLst/>
            </a:prstGeom>
            <a:gradFill rotWithShape="1">
              <a:gsLst>
                <a:gs pos="0">
                  <a:srgbClr val="C0C0C0">
                    <a:gamma/>
                    <a:shade val="46275"/>
                    <a:invGamma/>
                  </a:srgbClr>
                </a:gs>
                <a:gs pos="100000">
                  <a:srgbClr val="C0C0C0"/>
                </a:gs>
              </a:gsLst>
              <a:lin ang="5400000" scaled="1"/>
            </a:gradFill>
            <a:ln w="9525" algn="ctr">
              <a:noFill/>
              <a:round/>
              <a:headEnd/>
              <a:tailEnd/>
            </a:ln>
            <a:effectLst/>
          </p:spPr>
          <p:txBody>
            <a:bodyPr vert="eaVert" wrap="none" anchor="ctr"/>
            <a:lstStyle/>
            <a:p>
              <a:endParaRPr lang="zh-CN" altLang="en-US"/>
            </a:p>
          </p:txBody>
        </p:sp>
        <p:sp>
          <p:nvSpPr>
            <p:cNvPr id="91175" name="Oval 39"/>
            <p:cNvSpPr>
              <a:spLocks noChangeArrowheads="1"/>
            </p:cNvSpPr>
            <p:nvPr/>
          </p:nvSpPr>
          <p:spPr bwMode="gray">
            <a:xfrm>
              <a:off x="986" y="1801"/>
              <a:ext cx="673" cy="709"/>
            </a:xfrm>
            <a:prstGeom prst="ellipse">
              <a:avLst/>
            </a:prstGeom>
            <a:gradFill rotWithShape="1">
              <a:gsLst>
                <a:gs pos="0">
                  <a:srgbClr val="C0C0C0">
                    <a:alpha val="0"/>
                  </a:srgbClr>
                </a:gs>
                <a:gs pos="100000">
                  <a:srgbClr val="C0C0C0">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91176" name="Oval 40"/>
            <p:cNvSpPr>
              <a:spLocks noChangeArrowheads="1"/>
            </p:cNvSpPr>
            <p:nvPr/>
          </p:nvSpPr>
          <p:spPr bwMode="gray">
            <a:xfrm>
              <a:off x="994" y="1808"/>
              <a:ext cx="640" cy="663"/>
            </a:xfrm>
            <a:prstGeom prst="ellipse">
              <a:avLst/>
            </a:prstGeom>
            <a:gradFill rotWithShape="1">
              <a:gsLst>
                <a:gs pos="0">
                  <a:srgbClr val="C0C0C0">
                    <a:gamma/>
                    <a:shade val="79216"/>
                    <a:invGamma/>
                  </a:srgbClr>
                </a:gs>
                <a:gs pos="100000">
                  <a:srgbClr val="C0C0C0">
                    <a:alpha val="48000"/>
                  </a:srgbClr>
                </a:gs>
              </a:gsLst>
              <a:lin ang="5400000" scaled="1"/>
            </a:gradFill>
            <a:ln w="9525" algn="ctr">
              <a:noFill/>
              <a:round/>
              <a:headEnd/>
              <a:tailEnd/>
            </a:ln>
            <a:effectLst/>
          </p:spPr>
          <p:txBody>
            <a:bodyPr vert="eaVert" wrap="none" anchor="ctr"/>
            <a:lstStyle/>
            <a:p>
              <a:endParaRPr lang="zh-CN" altLang="en-US"/>
            </a:p>
          </p:txBody>
        </p:sp>
        <p:sp>
          <p:nvSpPr>
            <p:cNvPr id="91177" name="Oval 41"/>
            <p:cNvSpPr>
              <a:spLocks noChangeArrowheads="1"/>
            </p:cNvSpPr>
            <p:nvPr/>
          </p:nvSpPr>
          <p:spPr bwMode="gray">
            <a:xfrm>
              <a:off x="1031" y="1827"/>
              <a:ext cx="569" cy="538"/>
            </a:xfrm>
            <a:prstGeom prst="ellipse">
              <a:avLst/>
            </a:prstGeom>
            <a:gradFill rotWithShape="1">
              <a:gsLst>
                <a:gs pos="0">
                  <a:srgbClr val="C0C0C0">
                    <a:gamma/>
                    <a:tint val="0"/>
                    <a:invGamma/>
                  </a:srgbClr>
                </a:gs>
                <a:gs pos="100000">
                  <a:srgbClr val="C0C0C0">
                    <a:alpha val="38000"/>
                  </a:srgbClr>
                </a:gs>
              </a:gsLst>
              <a:lin ang="5400000" scaled="1"/>
            </a:gradFill>
            <a:ln w="9525" algn="ctr">
              <a:noFill/>
              <a:round/>
              <a:headEnd/>
              <a:tailEnd/>
            </a:ln>
            <a:effectLst/>
          </p:spPr>
          <p:txBody>
            <a:bodyPr vert="eaVert" wrap="none" anchor="ctr"/>
            <a:lstStyle/>
            <a:p>
              <a:endParaRPr lang="zh-CN" altLang="en-US"/>
            </a:p>
          </p:txBody>
        </p:sp>
        <p:sp>
          <p:nvSpPr>
            <p:cNvPr id="91178" name="Text Box 42"/>
            <p:cNvSpPr txBox="1">
              <a:spLocks noChangeArrowheads="1"/>
            </p:cNvSpPr>
            <p:nvPr/>
          </p:nvSpPr>
          <p:spPr bwMode="gray">
            <a:xfrm>
              <a:off x="943" y="2054"/>
              <a:ext cx="767" cy="252"/>
            </a:xfrm>
            <a:prstGeom prst="rect">
              <a:avLst/>
            </a:prstGeom>
            <a:noFill/>
            <a:ln w="9525" algn="ctr">
              <a:noFill/>
              <a:miter lim="800000"/>
              <a:headEnd/>
              <a:tailEnd/>
            </a:ln>
            <a:effectLst/>
          </p:spPr>
          <p:txBody>
            <a:bodyPr wrap="none">
              <a:spAutoFit/>
            </a:bodyPr>
            <a:lstStyle/>
            <a:p>
              <a:pPr algn="ctr" eaLnBrk="0" hangingPunct="0"/>
              <a:r>
                <a:rPr lang="zh-CN" altLang="en-US" sz="2000" b="1" dirty="0" smtClean="0">
                  <a:solidFill>
                    <a:srgbClr val="000000"/>
                  </a:solidFill>
                  <a:ea typeface="宋体" charset="-122"/>
                </a:rPr>
                <a:t>饮食健康</a:t>
              </a:r>
              <a:endParaRPr lang="en-US" altLang="zh-CN" sz="2000" b="1" dirty="0">
                <a:solidFill>
                  <a:srgbClr val="000000"/>
                </a:solidFill>
                <a:ea typeface="宋体" charset="-122"/>
              </a:endParaRPr>
            </a:p>
          </p:txBody>
        </p:sp>
      </p:grpSp>
      <p:grpSp>
        <p:nvGrpSpPr>
          <p:cNvPr id="91179" name="Group 43"/>
          <p:cNvGrpSpPr>
            <a:grpSpLocks/>
          </p:cNvGrpSpPr>
          <p:nvPr/>
        </p:nvGrpSpPr>
        <p:grpSpPr bwMode="auto">
          <a:xfrm>
            <a:off x="1115616" y="1730152"/>
            <a:ext cx="1446213" cy="1524000"/>
            <a:chOff x="884" y="2523"/>
            <a:chExt cx="862" cy="862"/>
          </a:xfrm>
        </p:grpSpPr>
        <p:sp>
          <p:nvSpPr>
            <p:cNvPr id="91180" name="Oval 44"/>
            <p:cNvSpPr>
              <a:spLocks noChangeArrowheads="1"/>
            </p:cNvSpPr>
            <p:nvPr/>
          </p:nvSpPr>
          <p:spPr bwMode="gray">
            <a:xfrm>
              <a:off x="884" y="2523"/>
              <a:ext cx="862" cy="862"/>
            </a:xfrm>
            <a:prstGeom prst="ellipse">
              <a:avLst/>
            </a:prstGeom>
            <a:gradFill rotWithShape="1">
              <a:gsLst>
                <a:gs pos="0">
                  <a:srgbClr val="00CC66">
                    <a:gamma/>
                    <a:tint val="0"/>
                    <a:invGamma/>
                  </a:srgbClr>
                </a:gs>
                <a:gs pos="50000">
                  <a:srgbClr val="00CC66"/>
                </a:gs>
                <a:gs pos="100000">
                  <a:srgbClr val="00CC66">
                    <a:gamma/>
                    <a:tint val="0"/>
                    <a:invGamma/>
                  </a:srgbClr>
                </a:gs>
              </a:gsLst>
              <a:lin ang="2700000" scaled="1"/>
            </a:gradFill>
            <a:ln w="38100" algn="ctr">
              <a:noFill/>
              <a:round/>
              <a:headEnd/>
              <a:tailEnd/>
            </a:ln>
            <a:effectLst/>
          </p:spPr>
          <p:txBody>
            <a:bodyPr wrap="none" anchor="ctr">
              <a:spAutoFit/>
            </a:bodyPr>
            <a:lstStyle/>
            <a:p>
              <a:endParaRPr lang="zh-CN" altLang="en-US"/>
            </a:p>
          </p:txBody>
        </p:sp>
        <p:sp>
          <p:nvSpPr>
            <p:cNvPr id="91181" name="Oval 45"/>
            <p:cNvSpPr>
              <a:spLocks noChangeArrowheads="1"/>
            </p:cNvSpPr>
            <p:nvPr/>
          </p:nvSpPr>
          <p:spPr bwMode="gray">
            <a:xfrm>
              <a:off x="884" y="2523"/>
              <a:ext cx="862" cy="862"/>
            </a:xfrm>
            <a:prstGeom prst="ellipse">
              <a:avLst/>
            </a:prstGeom>
            <a:gradFill rotWithShape="1">
              <a:gsLst>
                <a:gs pos="0">
                  <a:srgbClr val="00CC66">
                    <a:alpha val="32001"/>
                  </a:srgbClr>
                </a:gs>
                <a:gs pos="100000">
                  <a:srgbClr val="00CC66">
                    <a:gamma/>
                    <a:shade val="0"/>
                    <a:invGamma/>
                    <a:alpha val="89999"/>
                  </a:srgbClr>
                </a:gs>
              </a:gsLst>
              <a:lin ang="2700000" scaled="1"/>
            </a:gradFill>
            <a:ln w="38100" algn="ctr">
              <a:noFill/>
              <a:round/>
              <a:headEnd/>
              <a:tailEnd/>
            </a:ln>
            <a:effectLst/>
          </p:spPr>
          <p:txBody>
            <a:bodyPr wrap="none" anchor="ctr">
              <a:spAutoFit/>
            </a:bodyPr>
            <a:lstStyle/>
            <a:p>
              <a:endParaRPr lang="zh-CN" altLang="en-US"/>
            </a:p>
          </p:txBody>
        </p:sp>
        <p:sp>
          <p:nvSpPr>
            <p:cNvPr id="91182" name="Oval 46"/>
            <p:cNvSpPr>
              <a:spLocks noChangeArrowheads="1"/>
            </p:cNvSpPr>
            <p:nvPr/>
          </p:nvSpPr>
          <p:spPr bwMode="gray">
            <a:xfrm>
              <a:off x="940" y="2579"/>
              <a:ext cx="750" cy="750"/>
            </a:xfrm>
            <a:prstGeom prst="ellipse">
              <a:avLst/>
            </a:prstGeom>
            <a:gradFill rotWithShape="1">
              <a:gsLst>
                <a:gs pos="0">
                  <a:srgbClr val="00CC66">
                    <a:gamma/>
                    <a:shade val="54118"/>
                    <a:invGamma/>
                  </a:srgbClr>
                </a:gs>
                <a:gs pos="50000">
                  <a:srgbClr val="00CC66"/>
                </a:gs>
                <a:gs pos="100000">
                  <a:srgbClr val="00CC66">
                    <a:gamma/>
                    <a:shade val="54118"/>
                    <a:invGamma/>
                  </a:srgbClr>
                </a:gs>
              </a:gsLst>
              <a:lin ang="18900000" scaled="1"/>
            </a:gradFill>
            <a:ln w="38100" algn="ctr">
              <a:noFill/>
              <a:round/>
              <a:headEnd/>
              <a:tailEnd/>
            </a:ln>
            <a:effectLst/>
          </p:spPr>
          <p:txBody>
            <a:bodyPr anchor="ctr">
              <a:spAutoFit/>
            </a:bodyPr>
            <a:lstStyle/>
            <a:p>
              <a:endParaRPr lang="zh-CN" altLang="en-US"/>
            </a:p>
          </p:txBody>
        </p:sp>
        <p:sp>
          <p:nvSpPr>
            <p:cNvPr id="91183" name="Oval 47"/>
            <p:cNvSpPr>
              <a:spLocks noChangeArrowheads="1"/>
            </p:cNvSpPr>
            <p:nvPr/>
          </p:nvSpPr>
          <p:spPr bwMode="gray">
            <a:xfrm>
              <a:off x="941" y="2579"/>
              <a:ext cx="749" cy="750"/>
            </a:xfrm>
            <a:prstGeom prst="ellipse">
              <a:avLst/>
            </a:prstGeom>
            <a:gradFill rotWithShape="1">
              <a:gsLst>
                <a:gs pos="0">
                  <a:srgbClr val="00CC66">
                    <a:gamma/>
                    <a:shade val="63529"/>
                    <a:invGamma/>
                  </a:srgbClr>
                </a:gs>
                <a:gs pos="100000">
                  <a:srgbClr val="00CC66">
                    <a:alpha val="0"/>
                  </a:srgbClr>
                </a:gs>
              </a:gsLst>
              <a:lin ang="2700000" scaled="1"/>
            </a:gradFill>
            <a:ln w="38100" algn="ctr">
              <a:noFill/>
              <a:round/>
              <a:headEnd/>
              <a:tailEnd/>
            </a:ln>
            <a:effectLst/>
          </p:spPr>
          <p:txBody>
            <a:bodyPr anchor="ctr">
              <a:spAutoFit/>
            </a:bodyPr>
            <a:lstStyle/>
            <a:p>
              <a:endParaRPr lang="zh-CN" altLang="en-US"/>
            </a:p>
          </p:txBody>
        </p:sp>
        <p:sp>
          <p:nvSpPr>
            <p:cNvPr id="91184" name="Oval 48"/>
            <p:cNvSpPr>
              <a:spLocks noChangeArrowheads="1"/>
            </p:cNvSpPr>
            <p:nvPr/>
          </p:nvSpPr>
          <p:spPr bwMode="gray">
            <a:xfrm>
              <a:off x="981" y="2617"/>
              <a:ext cx="674" cy="674"/>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91185" name="Oval 49"/>
            <p:cNvSpPr>
              <a:spLocks noChangeArrowheads="1"/>
            </p:cNvSpPr>
            <p:nvPr/>
          </p:nvSpPr>
          <p:spPr bwMode="gray">
            <a:xfrm>
              <a:off x="992" y="2628"/>
              <a:ext cx="653" cy="653"/>
            </a:xfrm>
            <a:prstGeom prst="ellipse">
              <a:avLst/>
            </a:prstGeom>
            <a:gradFill rotWithShape="1">
              <a:gsLst>
                <a:gs pos="0">
                  <a:srgbClr val="C0C0C0">
                    <a:gamma/>
                    <a:shade val="46275"/>
                    <a:invGamma/>
                  </a:srgbClr>
                </a:gs>
                <a:gs pos="100000">
                  <a:srgbClr val="C0C0C0"/>
                </a:gs>
              </a:gsLst>
              <a:lin ang="5400000" scaled="1"/>
            </a:gradFill>
            <a:ln w="9525" algn="ctr">
              <a:noFill/>
              <a:round/>
              <a:headEnd/>
              <a:tailEnd/>
            </a:ln>
            <a:effectLst/>
          </p:spPr>
          <p:txBody>
            <a:bodyPr vert="eaVert" wrap="none" anchor="ctr"/>
            <a:lstStyle/>
            <a:p>
              <a:endParaRPr lang="zh-CN" altLang="en-US"/>
            </a:p>
          </p:txBody>
        </p:sp>
        <p:sp>
          <p:nvSpPr>
            <p:cNvPr id="91186" name="Oval 50"/>
            <p:cNvSpPr>
              <a:spLocks noChangeArrowheads="1"/>
            </p:cNvSpPr>
            <p:nvPr/>
          </p:nvSpPr>
          <p:spPr bwMode="gray">
            <a:xfrm>
              <a:off x="1000" y="2632"/>
              <a:ext cx="637" cy="636"/>
            </a:xfrm>
            <a:prstGeom prst="ellipse">
              <a:avLst/>
            </a:prstGeom>
            <a:gradFill rotWithShape="1">
              <a:gsLst>
                <a:gs pos="0">
                  <a:srgbClr val="C0C0C0">
                    <a:alpha val="0"/>
                  </a:srgbClr>
                </a:gs>
                <a:gs pos="100000">
                  <a:srgbClr val="C0C0C0">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91187" name="Oval 51"/>
            <p:cNvSpPr>
              <a:spLocks noChangeArrowheads="1"/>
            </p:cNvSpPr>
            <p:nvPr/>
          </p:nvSpPr>
          <p:spPr bwMode="gray">
            <a:xfrm>
              <a:off x="1007" y="2638"/>
              <a:ext cx="606" cy="595"/>
            </a:xfrm>
            <a:prstGeom prst="ellipse">
              <a:avLst/>
            </a:prstGeom>
            <a:gradFill rotWithShape="1">
              <a:gsLst>
                <a:gs pos="0">
                  <a:srgbClr val="C0C0C0">
                    <a:gamma/>
                    <a:shade val="79216"/>
                    <a:invGamma/>
                  </a:srgbClr>
                </a:gs>
                <a:gs pos="100000">
                  <a:srgbClr val="C0C0C0">
                    <a:alpha val="48000"/>
                  </a:srgbClr>
                </a:gs>
              </a:gsLst>
              <a:lin ang="5400000" scaled="1"/>
            </a:gradFill>
            <a:ln w="9525" algn="ctr">
              <a:noFill/>
              <a:round/>
              <a:headEnd/>
              <a:tailEnd/>
            </a:ln>
            <a:effectLst/>
          </p:spPr>
          <p:txBody>
            <a:bodyPr vert="eaVert" wrap="none" anchor="ctr"/>
            <a:lstStyle/>
            <a:p>
              <a:endParaRPr lang="zh-CN" altLang="en-US"/>
            </a:p>
          </p:txBody>
        </p:sp>
        <p:sp>
          <p:nvSpPr>
            <p:cNvPr id="91188" name="Oval 52"/>
            <p:cNvSpPr>
              <a:spLocks noChangeArrowheads="1"/>
            </p:cNvSpPr>
            <p:nvPr/>
          </p:nvSpPr>
          <p:spPr bwMode="gray">
            <a:xfrm>
              <a:off x="1042" y="2655"/>
              <a:ext cx="539" cy="483"/>
            </a:xfrm>
            <a:prstGeom prst="ellipse">
              <a:avLst/>
            </a:prstGeom>
            <a:gradFill rotWithShape="1">
              <a:gsLst>
                <a:gs pos="0">
                  <a:srgbClr val="C0C0C0">
                    <a:gamma/>
                    <a:tint val="0"/>
                    <a:invGamma/>
                  </a:srgbClr>
                </a:gs>
                <a:gs pos="100000">
                  <a:srgbClr val="C0C0C0">
                    <a:alpha val="38000"/>
                  </a:srgbClr>
                </a:gs>
              </a:gsLst>
              <a:lin ang="5400000" scaled="1"/>
            </a:gradFill>
            <a:ln w="9525" algn="ctr">
              <a:noFill/>
              <a:round/>
              <a:headEnd/>
              <a:tailEnd/>
            </a:ln>
            <a:effectLst/>
          </p:spPr>
          <p:txBody>
            <a:bodyPr vert="eaVert" wrap="none" anchor="ctr"/>
            <a:lstStyle/>
            <a:p>
              <a:endParaRPr lang="zh-CN" altLang="en-US"/>
            </a:p>
          </p:txBody>
        </p:sp>
      </p:grpSp>
      <p:sp>
        <p:nvSpPr>
          <p:cNvPr id="91189" name="Text Box 53"/>
          <p:cNvSpPr txBox="1">
            <a:spLocks noChangeArrowheads="1"/>
          </p:cNvSpPr>
          <p:nvPr/>
        </p:nvSpPr>
        <p:spPr bwMode="gray">
          <a:xfrm>
            <a:off x="1241333" y="2323877"/>
            <a:ext cx="1217001" cy="400110"/>
          </a:xfrm>
          <a:prstGeom prst="rect">
            <a:avLst/>
          </a:prstGeom>
          <a:noFill/>
          <a:ln w="9525" algn="ctr">
            <a:noFill/>
            <a:miter lim="800000"/>
            <a:headEnd/>
            <a:tailEnd/>
          </a:ln>
          <a:effectLst/>
        </p:spPr>
        <p:txBody>
          <a:bodyPr wrap="none">
            <a:spAutoFit/>
          </a:bodyPr>
          <a:lstStyle/>
          <a:p>
            <a:pPr algn="ctr" eaLnBrk="0" hangingPunct="0"/>
            <a:r>
              <a:rPr lang="zh-CN" altLang="en-US" sz="2000" b="1" dirty="0" smtClean="0">
                <a:solidFill>
                  <a:srgbClr val="000000"/>
                </a:solidFill>
                <a:ea typeface="宋体" charset="-122"/>
              </a:rPr>
              <a:t>购物出行</a:t>
            </a:r>
            <a:endParaRPr lang="en-US" altLang="zh-CN" sz="2000" b="1" dirty="0">
              <a:solidFill>
                <a:srgbClr val="000000"/>
              </a:solidFill>
              <a:ea typeface="宋体" charset="-122"/>
            </a:endParaRPr>
          </a:p>
        </p:txBody>
      </p:sp>
      <p:grpSp>
        <p:nvGrpSpPr>
          <p:cNvPr id="91190" name="Group 54"/>
          <p:cNvGrpSpPr>
            <a:grpSpLocks/>
          </p:cNvGrpSpPr>
          <p:nvPr/>
        </p:nvGrpSpPr>
        <p:grpSpPr bwMode="auto">
          <a:xfrm>
            <a:off x="2418954" y="3939952"/>
            <a:ext cx="1439862" cy="1439863"/>
            <a:chOff x="1685" y="3125"/>
            <a:chExt cx="907" cy="907"/>
          </a:xfrm>
        </p:grpSpPr>
        <p:grpSp>
          <p:nvGrpSpPr>
            <p:cNvPr id="91191" name="Group 55"/>
            <p:cNvGrpSpPr>
              <a:grpSpLocks/>
            </p:cNvGrpSpPr>
            <p:nvPr/>
          </p:nvGrpSpPr>
          <p:grpSpPr bwMode="auto">
            <a:xfrm>
              <a:off x="1685" y="3125"/>
              <a:ext cx="907" cy="907"/>
              <a:chOff x="2832" y="1728"/>
              <a:chExt cx="907" cy="907"/>
            </a:xfrm>
          </p:grpSpPr>
          <p:sp>
            <p:nvSpPr>
              <p:cNvPr id="91192" name="Oval 56"/>
              <p:cNvSpPr>
                <a:spLocks noChangeArrowheads="1"/>
              </p:cNvSpPr>
              <p:nvPr/>
            </p:nvSpPr>
            <p:spPr bwMode="gray">
              <a:xfrm>
                <a:off x="2832" y="1728"/>
                <a:ext cx="907" cy="907"/>
              </a:xfrm>
              <a:prstGeom prst="ellipse">
                <a:avLst/>
              </a:prstGeom>
              <a:gradFill rotWithShape="1">
                <a:gsLst>
                  <a:gs pos="0">
                    <a:srgbClr val="3965E1">
                      <a:gamma/>
                      <a:tint val="0"/>
                      <a:invGamma/>
                    </a:srgbClr>
                  </a:gs>
                  <a:gs pos="50000">
                    <a:srgbClr val="3965E1"/>
                  </a:gs>
                  <a:gs pos="100000">
                    <a:srgbClr val="3965E1">
                      <a:gamma/>
                      <a:tint val="0"/>
                      <a:invGamma/>
                    </a:srgbClr>
                  </a:gs>
                </a:gsLst>
                <a:lin ang="2700000" scaled="1"/>
              </a:gradFill>
              <a:ln w="38100" algn="ctr">
                <a:noFill/>
                <a:round/>
                <a:headEnd/>
                <a:tailEnd/>
              </a:ln>
              <a:effectLst/>
            </p:spPr>
            <p:txBody>
              <a:bodyPr wrap="none" anchor="ctr">
                <a:spAutoFit/>
              </a:bodyPr>
              <a:lstStyle/>
              <a:p>
                <a:endParaRPr lang="zh-CN" altLang="en-US"/>
              </a:p>
            </p:txBody>
          </p:sp>
          <p:sp>
            <p:nvSpPr>
              <p:cNvPr id="91193" name="Oval 57"/>
              <p:cNvSpPr>
                <a:spLocks noChangeArrowheads="1"/>
              </p:cNvSpPr>
              <p:nvPr/>
            </p:nvSpPr>
            <p:spPr bwMode="gray">
              <a:xfrm>
                <a:off x="2832" y="1728"/>
                <a:ext cx="907" cy="907"/>
              </a:xfrm>
              <a:prstGeom prst="ellipse">
                <a:avLst/>
              </a:prstGeom>
              <a:gradFill rotWithShape="1">
                <a:gsLst>
                  <a:gs pos="0">
                    <a:srgbClr val="3965E1">
                      <a:alpha val="32001"/>
                    </a:srgbClr>
                  </a:gs>
                  <a:gs pos="100000">
                    <a:srgbClr val="3965E1">
                      <a:gamma/>
                      <a:shade val="0"/>
                      <a:invGamma/>
                      <a:alpha val="89999"/>
                    </a:srgbClr>
                  </a:gs>
                </a:gsLst>
                <a:lin ang="2700000" scaled="1"/>
              </a:gradFill>
              <a:ln w="38100" algn="ctr">
                <a:noFill/>
                <a:round/>
                <a:headEnd/>
                <a:tailEnd/>
              </a:ln>
              <a:effectLst/>
            </p:spPr>
            <p:txBody>
              <a:bodyPr wrap="none" anchor="ctr">
                <a:spAutoFit/>
              </a:bodyPr>
              <a:lstStyle/>
              <a:p>
                <a:endParaRPr lang="zh-CN" altLang="en-US"/>
              </a:p>
            </p:txBody>
          </p:sp>
          <p:sp>
            <p:nvSpPr>
              <p:cNvPr id="91194" name="Oval 58"/>
              <p:cNvSpPr>
                <a:spLocks noChangeArrowheads="1"/>
              </p:cNvSpPr>
              <p:nvPr/>
            </p:nvSpPr>
            <p:spPr bwMode="gray">
              <a:xfrm>
                <a:off x="2889" y="1788"/>
                <a:ext cx="787" cy="788"/>
              </a:xfrm>
              <a:prstGeom prst="ellipse">
                <a:avLst/>
              </a:prstGeom>
              <a:gradFill rotWithShape="1">
                <a:gsLst>
                  <a:gs pos="0">
                    <a:srgbClr val="3965E1">
                      <a:gamma/>
                      <a:shade val="54118"/>
                      <a:invGamma/>
                    </a:srgbClr>
                  </a:gs>
                  <a:gs pos="50000">
                    <a:srgbClr val="3965E1"/>
                  </a:gs>
                  <a:gs pos="100000">
                    <a:srgbClr val="3965E1">
                      <a:gamma/>
                      <a:shade val="54118"/>
                      <a:invGamma/>
                    </a:srgbClr>
                  </a:gs>
                </a:gsLst>
                <a:lin ang="18900000" scaled="1"/>
              </a:gradFill>
              <a:ln w="38100" algn="ctr">
                <a:noFill/>
                <a:round/>
                <a:headEnd/>
                <a:tailEnd/>
              </a:ln>
              <a:effectLst/>
            </p:spPr>
            <p:txBody>
              <a:bodyPr anchor="ctr">
                <a:spAutoFit/>
              </a:bodyPr>
              <a:lstStyle/>
              <a:p>
                <a:endParaRPr lang="zh-CN" altLang="en-US"/>
              </a:p>
            </p:txBody>
          </p:sp>
          <p:sp>
            <p:nvSpPr>
              <p:cNvPr id="91195" name="Oval 59"/>
              <p:cNvSpPr>
                <a:spLocks noChangeArrowheads="1"/>
              </p:cNvSpPr>
              <p:nvPr/>
            </p:nvSpPr>
            <p:spPr bwMode="gray">
              <a:xfrm>
                <a:off x="2889" y="1794"/>
                <a:ext cx="787" cy="788"/>
              </a:xfrm>
              <a:prstGeom prst="ellipse">
                <a:avLst/>
              </a:prstGeom>
              <a:gradFill rotWithShape="1">
                <a:gsLst>
                  <a:gs pos="0">
                    <a:srgbClr val="3965E1">
                      <a:gamma/>
                      <a:shade val="66667"/>
                      <a:invGamma/>
                    </a:srgbClr>
                  </a:gs>
                  <a:gs pos="100000">
                    <a:srgbClr val="3965E1">
                      <a:alpha val="0"/>
                    </a:srgbClr>
                  </a:gs>
                </a:gsLst>
                <a:lin ang="2700000" scaled="1"/>
              </a:gradFill>
              <a:ln w="38100" algn="ctr">
                <a:noFill/>
                <a:round/>
                <a:headEnd/>
                <a:tailEnd/>
              </a:ln>
              <a:effectLst/>
            </p:spPr>
            <p:txBody>
              <a:bodyPr anchor="ctr">
                <a:spAutoFit/>
              </a:bodyPr>
              <a:lstStyle/>
              <a:p>
                <a:endParaRPr lang="zh-CN" altLang="en-US"/>
              </a:p>
            </p:txBody>
          </p:sp>
          <p:sp>
            <p:nvSpPr>
              <p:cNvPr id="91196" name="Oval 60"/>
              <p:cNvSpPr>
                <a:spLocks noChangeArrowheads="1"/>
              </p:cNvSpPr>
              <p:nvPr/>
            </p:nvSpPr>
            <p:spPr bwMode="gray">
              <a:xfrm>
                <a:off x="2928" y="1833"/>
                <a:ext cx="709" cy="709"/>
              </a:xfrm>
              <a:prstGeom prst="ellipse">
                <a:avLst/>
              </a:prstGeom>
              <a:gradFill rotWithShape="1">
                <a:gsLst>
                  <a:gs pos="0">
                    <a:srgbClr val="3965E1"/>
                  </a:gs>
                  <a:gs pos="100000">
                    <a:srgbClr val="3965E1">
                      <a:gamma/>
                      <a:shade val="5882"/>
                      <a:invGamma/>
                    </a:srgbClr>
                  </a:gs>
                </a:gsLst>
                <a:lin ang="5400000" scaled="1"/>
              </a:gradFill>
              <a:ln w="38100" algn="ctr">
                <a:noFill/>
                <a:round/>
                <a:headEnd/>
                <a:tailEnd/>
              </a:ln>
              <a:effectLst/>
            </p:spPr>
            <p:txBody>
              <a:bodyPr anchor="ctr">
                <a:spAutoFit/>
              </a:bodyPr>
              <a:lstStyle/>
              <a:p>
                <a:endParaRPr lang="zh-CN" altLang="en-US"/>
              </a:p>
            </p:txBody>
          </p:sp>
          <p:grpSp>
            <p:nvGrpSpPr>
              <p:cNvPr id="91197" name="Group 61"/>
              <p:cNvGrpSpPr>
                <a:grpSpLocks/>
              </p:cNvGrpSpPr>
              <p:nvPr/>
            </p:nvGrpSpPr>
            <p:grpSpPr bwMode="auto">
              <a:xfrm>
                <a:off x="2946" y="1842"/>
                <a:ext cx="687" cy="688"/>
                <a:chOff x="4166" y="1706"/>
                <a:chExt cx="1252" cy="1252"/>
              </a:xfrm>
            </p:grpSpPr>
            <p:sp>
              <p:nvSpPr>
                <p:cNvPr id="91198" name="Oval 62"/>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91199" name="Oval 63"/>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91200" name="Oval 64"/>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91201" name="Oval 65"/>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grpSp>
        <p:sp>
          <p:nvSpPr>
            <p:cNvPr id="91202" name="Text Box 66"/>
            <p:cNvSpPr txBox="1">
              <a:spLocks noChangeArrowheads="1"/>
            </p:cNvSpPr>
            <p:nvPr/>
          </p:nvSpPr>
          <p:spPr bwMode="gray">
            <a:xfrm>
              <a:off x="1746" y="3456"/>
              <a:ext cx="767" cy="252"/>
            </a:xfrm>
            <a:prstGeom prst="rect">
              <a:avLst/>
            </a:prstGeom>
            <a:noFill/>
            <a:ln w="9525" algn="ctr">
              <a:noFill/>
              <a:miter lim="800000"/>
              <a:headEnd/>
              <a:tailEnd/>
            </a:ln>
            <a:effectLst/>
          </p:spPr>
          <p:txBody>
            <a:bodyPr wrap="none">
              <a:spAutoFit/>
            </a:bodyPr>
            <a:lstStyle/>
            <a:p>
              <a:pPr algn="ctr" eaLnBrk="0" hangingPunct="0"/>
              <a:r>
                <a:rPr lang="zh-CN" altLang="en-US" sz="2000" b="1" dirty="0" smtClean="0">
                  <a:solidFill>
                    <a:srgbClr val="000000"/>
                  </a:solidFill>
                  <a:ea typeface="宋体" charset="-122"/>
                </a:rPr>
                <a:t>学车开车</a:t>
              </a:r>
              <a:endParaRPr lang="en-US" altLang="zh-CN" sz="2000" b="1" dirty="0">
                <a:solidFill>
                  <a:srgbClr val="000000"/>
                </a:solidFill>
                <a:ea typeface="宋体" charset="-122"/>
              </a:endParaRPr>
            </a:p>
          </p:txBody>
        </p:sp>
      </p:grpSp>
      <p:pic>
        <p:nvPicPr>
          <p:cNvPr id="69" name="图片 68"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sp>
        <p:nvSpPr>
          <p:cNvPr id="70" name="TextBox 69"/>
          <p:cNvSpPr txBox="1"/>
          <p:nvPr/>
        </p:nvSpPr>
        <p:spPr>
          <a:xfrm>
            <a:off x="1259632" y="5733256"/>
            <a:ext cx="6480720" cy="461665"/>
          </a:xfrm>
          <a:prstGeom prst="rect">
            <a:avLst/>
          </a:prstGeom>
          <a:noFill/>
        </p:spPr>
        <p:txBody>
          <a:bodyPr wrap="square" rtlCol="0">
            <a:spAutoFit/>
          </a:bodyPr>
          <a:lstStyle/>
          <a:p>
            <a:r>
              <a:rPr lang="zh-CN" altLang="en-US" sz="2400" b="1" dirty="0" smtClean="0"/>
              <a:t>推荐资料： </a:t>
            </a:r>
            <a:r>
              <a:rPr lang="en-US" altLang="zh-CN" sz="2400" b="1" dirty="0" smtClean="0"/>
              <a:t>《</a:t>
            </a:r>
            <a:r>
              <a:rPr lang="zh-CN" altLang="en-US" sz="2400" b="1" dirty="0" smtClean="0"/>
              <a:t>飞跃重洋</a:t>
            </a:r>
            <a:r>
              <a:rPr lang="en-US" altLang="zh-CN" sz="2400" b="1" dirty="0" smtClean="0">
                <a:latin typeface="宋体" pitchFamily="2" charset="-122"/>
                <a:ea typeface="宋体" pitchFamily="2" charset="-122"/>
              </a:rPr>
              <a:t>-</a:t>
            </a:r>
            <a:r>
              <a:rPr lang="zh-CN" altLang="en-US" sz="2400" b="1" dirty="0" smtClean="0"/>
              <a:t>美利坚留学生活手册</a:t>
            </a:r>
            <a:r>
              <a:rPr lang="en-US" altLang="zh-CN" sz="2400" b="1" dirty="0" smtClean="0"/>
              <a:t>》</a:t>
            </a:r>
            <a:endParaRPr lang="zh-CN" alt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页脚占位符 2"/>
          <p:cNvSpPr>
            <a:spLocks noGrp="1"/>
          </p:cNvSpPr>
          <p:nvPr>
            <p:ph type="ftr" sz="quarter" idx="10"/>
          </p:nvPr>
        </p:nvSpPr>
        <p:spPr/>
        <p:txBody>
          <a:bodyPr/>
          <a:lstStyle/>
          <a:p>
            <a:r>
              <a:rPr lang="en-US" altLang="zh-CN"/>
              <a:t>Company Logo</a:t>
            </a:r>
          </a:p>
        </p:txBody>
      </p:sp>
      <p:sp>
        <p:nvSpPr>
          <p:cNvPr id="98306" name="Rectangle 2"/>
          <p:cNvSpPr>
            <a:spLocks noGrp="1" noChangeArrowheads="1"/>
          </p:cNvSpPr>
          <p:nvPr>
            <p:ph type="title"/>
          </p:nvPr>
        </p:nvSpPr>
        <p:spPr/>
        <p:txBody>
          <a:bodyPr/>
          <a:lstStyle/>
          <a:p>
            <a:r>
              <a:rPr lang="en-US" altLang="zh-CN" sz="3600" dirty="0">
                <a:ea typeface="宋体" charset="-122"/>
              </a:rPr>
              <a:t> </a:t>
            </a:r>
            <a:r>
              <a:rPr lang="en-US" altLang="zh-CN" sz="3600" dirty="0" smtClean="0">
                <a:ea typeface="宋体" charset="-122"/>
              </a:rPr>
              <a:t>5 </a:t>
            </a:r>
            <a:r>
              <a:rPr lang="zh-CN" altLang="en-US" sz="3600" dirty="0" smtClean="0">
                <a:ea typeface="宋体" charset="-122"/>
              </a:rPr>
              <a:t>安全问题</a:t>
            </a:r>
            <a:endParaRPr lang="en-US" altLang="zh-CN" sz="3600" dirty="0">
              <a:ea typeface="宋体" charset="-122"/>
            </a:endParaRPr>
          </a:p>
        </p:txBody>
      </p:sp>
      <p:grpSp>
        <p:nvGrpSpPr>
          <p:cNvPr id="98307" name="Group 3"/>
          <p:cNvGrpSpPr>
            <a:grpSpLocks/>
          </p:cNvGrpSpPr>
          <p:nvPr/>
        </p:nvGrpSpPr>
        <p:grpSpPr bwMode="auto">
          <a:xfrm>
            <a:off x="1043608" y="1700808"/>
            <a:ext cx="7177609" cy="4170784"/>
            <a:chOff x="877" y="1296"/>
            <a:chExt cx="4211" cy="2448"/>
          </a:xfrm>
        </p:grpSpPr>
        <p:sp>
          <p:nvSpPr>
            <p:cNvPr id="98308" name="Freeform 4"/>
            <p:cNvSpPr>
              <a:spLocks noEditPoints="1"/>
            </p:cNvSpPr>
            <p:nvPr/>
          </p:nvSpPr>
          <p:spPr bwMode="gray">
            <a:xfrm rot="-1358056">
              <a:off x="877" y="1765"/>
              <a:ext cx="3839" cy="1527"/>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bg2">
                    <a:gamma/>
                    <a:tint val="30196"/>
                    <a:invGamma/>
                    <a:alpha val="36000"/>
                  </a:schemeClr>
                </a:gs>
                <a:gs pos="100000">
                  <a:schemeClr val="bg2"/>
                </a:gs>
              </a:gsLst>
              <a:lin ang="0" scaled="1"/>
            </a:gradFill>
            <a:ln w="0">
              <a:noFill/>
              <a:prstDash val="solid"/>
              <a:round/>
              <a:headEnd/>
              <a:tailEnd/>
            </a:ln>
          </p:spPr>
          <p:txBody>
            <a:bodyPr/>
            <a:lstStyle/>
            <a:p>
              <a:endParaRPr lang="zh-CN" altLang="en-US"/>
            </a:p>
          </p:txBody>
        </p:sp>
        <p:sp>
          <p:nvSpPr>
            <p:cNvPr id="98309" name="Oval 5"/>
            <p:cNvSpPr>
              <a:spLocks noChangeArrowheads="1"/>
            </p:cNvSpPr>
            <p:nvPr/>
          </p:nvSpPr>
          <p:spPr bwMode="auto">
            <a:xfrm rot="-1543677">
              <a:off x="2736" y="1728"/>
              <a:ext cx="672" cy="192"/>
            </a:xfrm>
            <a:prstGeom prst="ellipse">
              <a:avLst/>
            </a:prstGeom>
            <a:gradFill rotWithShape="1">
              <a:gsLst>
                <a:gs pos="0">
                  <a:srgbClr val="5F5F5F"/>
                </a:gs>
                <a:gs pos="100000">
                  <a:srgbClr val="84A5CA"/>
                </a:gs>
              </a:gsLst>
              <a:lin ang="0" scaled="1"/>
            </a:gradFill>
            <a:ln w="9525">
              <a:noFill/>
              <a:round/>
              <a:headEnd/>
              <a:tailEnd/>
            </a:ln>
            <a:effectLst/>
          </p:spPr>
          <p:txBody>
            <a:bodyPr wrap="none" anchor="ctr"/>
            <a:lstStyle/>
            <a:p>
              <a:endParaRPr lang="zh-CN" altLang="en-US"/>
            </a:p>
          </p:txBody>
        </p:sp>
        <p:sp>
          <p:nvSpPr>
            <p:cNvPr id="98310" name="Oval 6"/>
            <p:cNvSpPr>
              <a:spLocks noChangeArrowheads="1"/>
            </p:cNvSpPr>
            <p:nvPr/>
          </p:nvSpPr>
          <p:spPr bwMode="auto">
            <a:xfrm rot="-1543677">
              <a:off x="4416" y="1824"/>
              <a:ext cx="672" cy="192"/>
            </a:xfrm>
            <a:prstGeom prst="ellipse">
              <a:avLst/>
            </a:prstGeom>
            <a:gradFill rotWithShape="1">
              <a:gsLst>
                <a:gs pos="0">
                  <a:srgbClr val="5F5F5F"/>
                </a:gs>
                <a:gs pos="100000">
                  <a:srgbClr val="84A5CA"/>
                </a:gs>
              </a:gsLst>
              <a:lin ang="0" scaled="1"/>
            </a:gradFill>
            <a:ln w="9525">
              <a:noFill/>
              <a:round/>
              <a:headEnd/>
              <a:tailEnd/>
            </a:ln>
            <a:effectLst/>
          </p:spPr>
          <p:txBody>
            <a:bodyPr wrap="none" anchor="ctr"/>
            <a:lstStyle/>
            <a:p>
              <a:endParaRPr lang="zh-CN" altLang="en-US"/>
            </a:p>
          </p:txBody>
        </p:sp>
        <p:sp>
          <p:nvSpPr>
            <p:cNvPr id="98311" name="Oval 7"/>
            <p:cNvSpPr>
              <a:spLocks noChangeArrowheads="1"/>
            </p:cNvSpPr>
            <p:nvPr/>
          </p:nvSpPr>
          <p:spPr bwMode="auto">
            <a:xfrm rot="-1543677">
              <a:off x="1824" y="3504"/>
              <a:ext cx="672" cy="192"/>
            </a:xfrm>
            <a:prstGeom prst="ellipse">
              <a:avLst/>
            </a:prstGeom>
            <a:gradFill rotWithShape="1">
              <a:gsLst>
                <a:gs pos="0">
                  <a:srgbClr val="5F5F5F"/>
                </a:gs>
                <a:gs pos="100000">
                  <a:srgbClr val="84A5CA"/>
                </a:gs>
              </a:gsLst>
              <a:lin ang="0" scaled="1"/>
            </a:gradFill>
            <a:ln w="9525">
              <a:noFill/>
              <a:round/>
              <a:headEnd/>
              <a:tailEnd/>
            </a:ln>
            <a:effectLst/>
          </p:spPr>
          <p:txBody>
            <a:bodyPr wrap="none" anchor="ctr"/>
            <a:lstStyle/>
            <a:p>
              <a:endParaRPr lang="zh-CN" altLang="en-US"/>
            </a:p>
          </p:txBody>
        </p:sp>
        <p:sp>
          <p:nvSpPr>
            <p:cNvPr id="98312" name="Oval 8"/>
            <p:cNvSpPr>
              <a:spLocks noChangeArrowheads="1"/>
            </p:cNvSpPr>
            <p:nvPr/>
          </p:nvSpPr>
          <p:spPr bwMode="auto">
            <a:xfrm rot="-1543677">
              <a:off x="3456" y="3120"/>
              <a:ext cx="672" cy="192"/>
            </a:xfrm>
            <a:prstGeom prst="ellipse">
              <a:avLst/>
            </a:prstGeom>
            <a:gradFill rotWithShape="1">
              <a:gsLst>
                <a:gs pos="0">
                  <a:srgbClr val="5F5F5F"/>
                </a:gs>
                <a:gs pos="100000">
                  <a:srgbClr val="84A5CA"/>
                </a:gs>
              </a:gsLst>
              <a:lin ang="0" scaled="1"/>
            </a:gradFill>
            <a:ln w="9525">
              <a:noFill/>
              <a:round/>
              <a:headEnd/>
              <a:tailEnd/>
            </a:ln>
            <a:effectLst/>
          </p:spPr>
          <p:txBody>
            <a:bodyPr wrap="none" anchor="ctr"/>
            <a:lstStyle/>
            <a:p>
              <a:endParaRPr lang="zh-CN" altLang="en-US"/>
            </a:p>
          </p:txBody>
        </p:sp>
        <p:sp>
          <p:nvSpPr>
            <p:cNvPr id="98313" name="Oval 9"/>
            <p:cNvSpPr>
              <a:spLocks noChangeArrowheads="1"/>
            </p:cNvSpPr>
            <p:nvPr/>
          </p:nvSpPr>
          <p:spPr bwMode="auto">
            <a:xfrm rot="-1543677">
              <a:off x="1296" y="2592"/>
              <a:ext cx="672" cy="192"/>
            </a:xfrm>
            <a:prstGeom prst="ellipse">
              <a:avLst/>
            </a:prstGeom>
            <a:gradFill rotWithShape="1">
              <a:gsLst>
                <a:gs pos="0">
                  <a:srgbClr val="5F5F5F"/>
                </a:gs>
                <a:gs pos="100000">
                  <a:srgbClr val="84A5CA"/>
                </a:gs>
              </a:gsLst>
              <a:lin ang="0" scaled="1"/>
            </a:gradFill>
            <a:ln w="9525">
              <a:noFill/>
              <a:round/>
              <a:headEnd/>
              <a:tailEnd/>
            </a:ln>
            <a:effectLst/>
          </p:spPr>
          <p:txBody>
            <a:bodyPr wrap="none" anchor="ctr"/>
            <a:lstStyle/>
            <a:p>
              <a:endParaRPr lang="zh-CN" altLang="en-US"/>
            </a:p>
          </p:txBody>
        </p:sp>
        <p:sp>
          <p:nvSpPr>
            <p:cNvPr id="98314" name="Oval 10"/>
            <p:cNvSpPr>
              <a:spLocks noChangeArrowheads="1"/>
            </p:cNvSpPr>
            <p:nvPr/>
          </p:nvSpPr>
          <p:spPr bwMode="gray">
            <a:xfrm>
              <a:off x="2407" y="1296"/>
              <a:ext cx="720" cy="694"/>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headEnd/>
              <a:tailEnd/>
            </a:ln>
            <a:effectLst/>
          </p:spPr>
          <p:txBody>
            <a:bodyPr wrap="none" anchor="ctr"/>
            <a:lstStyle/>
            <a:p>
              <a:pPr algn="ctr"/>
              <a:endParaRPr lang="zh-CN" altLang="zh-CN"/>
            </a:p>
          </p:txBody>
        </p:sp>
        <p:sp>
          <p:nvSpPr>
            <p:cNvPr id="98315" name="Oval 11"/>
            <p:cNvSpPr>
              <a:spLocks noChangeArrowheads="1"/>
            </p:cNvSpPr>
            <p:nvPr/>
          </p:nvSpPr>
          <p:spPr bwMode="gray">
            <a:xfrm>
              <a:off x="1045" y="2099"/>
              <a:ext cx="719" cy="694"/>
            </a:xfrm>
            <a:prstGeom prst="ellipse">
              <a:avLst/>
            </a:prstGeom>
            <a:gradFill rotWithShape="1">
              <a:gsLst>
                <a:gs pos="0">
                  <a:schemeClr val="accent1"/>
                </a:gs>
                <a:gs pos="100000">
                  <a:schemeClr val="accent1">
                    <a:gamma/>
                    <a:shade val="31373"/>
                    <a:invGamma/>
                  </a:schemeClr>
                </a:gs>
              </a:gsLst>
              <a:path path="shape">
                <a:fillToRect l="50000" t="50000" r="50000" b="50000"/>
              </a:path>
            </a:gradFill>
            <a:ln w="9525">
              <a:noFill/>
              <a:round/>
              <a:headEnd/>
              <a:tailEnd/>
            </a:ln>
            <a:effectLst/>
          </p:spPr>
          <p:txBody>
            <a:bodyPr wrap="none" anchor="ctr"/>
            <a:lstStyle/>
            <a:p>
              <a:pPr algn="ctr"/>
              <a:endParaRPr lang="zh-CN" altLang="zh-CN"/>
            </a:p>
          </p:txBody>
        </p:sp>
        <p:sp>
          <p:nvSpPr>
            <p:cNvPr id="98316" name="Oval 12"/>
            <p:cNvSpPr>
              <a:spLocks noChangeArrowheads="1"/>
            </p:cNvSpPr>
            <p:nvPr/>
          </p:nvSpPr>
          <p:spPr bwMode="gray">
            <a:xfrm>
              <a:off x="1493" y="3050"/>
              <a:ext cx="719" cy="694"/>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p:spPr>
          <p:txBody>
            <a:bodyPr wrap="none" anchor="ctr"/>
            <a:lstStyle/>
            <a:p>
              <a:pPr algn="ctr"/>
              <a:endParaRPr lang="zh-CN" altLang="zh-CN"/>
            </a:p>
          </p:txBody>
        </p:sp>
        <p:sp>
          <p:nvSpPr>
            <p:cNvPr id="98317" name="Oval 13"/>
            <p:cNvSpPr>
              <a:spLocks noChangeArrowheads="1"/>
            </p:cNvSpPr>
            <p:nvPr/>
          </p:nvSpPr>
          <p:spPr bwMode="gray">
            <a:xfrm>
              <a:off x="3048" y="2707"/>
              <a:ext cx="719" cy="694"/>
            </a:xfrm>
            <a:prstGeom prst="ellipse">
              <a:avLst/>
            </a:prstGeom>
            <a:ln w="9525">
              <a:noFill/>
              <a:round/>
              <a:headEnd/>
              <a:tailEnd/>
            </a:ln>
            <a:effectLst/>
          </p:spPr>
          <p:style>
            <a:lnRef idx="0">
              <a:scrgbClr r="0" g="0" b="0"/>
            </a:lnRef>
            <a:fillRef idx="1002">
              <a:schemeClr val="dk1"/>
            </a:fillRef>
            <a:effectRef idx="0">
              <a:scrgbClr r="0" g="0" b="0"/>
            </a:effectRef>
            <a:fontRef idx="major"/>
          </p:style>
          <p:txBody>
            <a:bodyPr wrap="none" anchor="ctr"/>
            <a:lstStyle/>
            <a:p>
              <a:pPr algn="ctr"/>
              <a:endParaRPr lang="zh-CN" altLang="zh-CN"/>
            </a:p>
          </p:txBody>
        </p:sp>
        <p:sp>
          <p:nvSpPr>
            <p:cNvPr id="98318" name="Oval 14"/>
            <p:cNvSpPr>
              <a:spLocks noChangeArrowheads="1"/>
            </p:cNvSpPr>
            <p:nvPr/>
          </p:nvSpPr>
          <p:spPr bwMode="gray">
            <a:xfrm>
              <a:off x="4072" y="1420"/>
              <a:ext cx="680" cy="695"/>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p:spPr>
          <p:txBody>
            <a:bodyPr wrap="none" anchor="ctr"/>
            <a:lstStyle/>
            <a:p>
              <a:pPr algn="ctr"/>
              <a:endParaRPr lang="zh-CN" altLang="zh-CN" b="1"/>
            </a:p>
          </p:txBody>
        </p:sp>
        <p:sp>
          <p:nvSpPr>
            <p:cNvPr id="98319" name="Text Box 15"/>
            <p:cNvSpPr txBox="1">
              <a:spLocks noChangeArrowheads="1"/>
            </p:cNvSpPr>
            <p:nvPr/>
          </p:nvSpPr>
          <p:spPr bwMode="white">
            <a:xfrm>
              <a:off x="1068" y="2353"/>
              <a:ext cx="654" cy="217"/>
            </a:xfrm>
            <a:prstGeom prst="rect">
              <a:avLst/>
            </a:prstGeom>
            <a:noFill/>
            <a:ln w="9525">
              <a:noFill/>
              <a:miter lim="800000"/>
              <a:headEnd/>
              <a:tailEnd/>
            </a:ln>
            <a:effectLst/>
          </p:spPr>
          <p:txBody>
            <a:bodyPr wrap="none">
              <a:spAutoFit/>
            </a:bodyPr>
            <a:lstStyle/>
            <a:p>
              <a:pPr eaLnBrk="0" hangingPunct="0"/>
              <a:r>
                <a:rPr lang="zh-CN" altLang="en-US" b="1" dirty="0" smtClean="0">
                  <a:solidFill>
                    <a:schemeClr val="bg1"/>
                  </a:solidFill>
                  <a:latin typeface="Verdana" pitchFamily="34" charset="0"/>
                  <a:ea typeface="宋体" charset="-122"/>
                </a:rPr>
                <a:t>开车安全</a:t>
              </a:r>
              <a:endParaRPr lang="en-US" altLang="zh-CN" b="1" dirty="0">
                <a:solidFill>
                  <a:schemeClr val="bg1"/>
                </a:solidFill>
                <a:latin typeface="Verdana" pitchFamily="34" charset="0"/>
                <a:ea typeface="宋体" charset="-122"/>
              </a:endParaRPr>
            </a:p>
          </p:txBody>
        </p:sp>
        <p:sp>
          <p:nvSpPr>
            <p:cNvPr id="98320" name="Text Box 16"/>
            <p:cNvSpPr txBox="1">
              <a:spLocks noChangeArrowheads="1"/>
            </p:cNvSpPr>
            <p:nvPr/>
          </p:nvSpPr>
          <p:spPr bwMode="white">
            <a:xfrm>
              <a:off x="2440" y="1545"/>
              <a:ext cx="654" cy="217"/>
            </a:xfrm>
            <a:prstGeom prst="rect">
              <a:avLst/>
            </a:prstGeom>
            <a:noFill/>
            <a:ln w="9525">
              <a:noFill/>
              <a:miter lim="800000"/>
              <a:headEnd/>
              <a:tailEnd/>
            </a:ln>
            <a:effectLst/>
          </p:spPr>
          <p:txBody>
            <a:bodyPr wrap="none">
              <a:spAutoFit/>
            </a:bodyPr>
            <a:lstStyle/>
            <a:p>
              <a:pPr eaLnBrk="0" hangingPunct="0"/>
              <a:r>
                <a:rPr lang="zh-CN" altLang="en-US" b="1" dirty="0" smtClean="0">
                  <a:solidFill>
                    <a:schemeClr val="bg1"/>
                  </a:solidFill>
                  <a:latin typeface="Verdana" pitchFamily="34" charset="0"/>
                  <a:ea typeface="宋体" charset="-122"/>
                </a:rPr>
                <a:t>财物安全</a:t>
              </a:r>
              <a:endParaRPr lang="en-US" altLang="zh-CN" b="1" dirty="0">
                <a:solidFill>
                  <a:schemeClr val="bg1"/>
                </a:solidFill>
                <a:latin typeface="Verdana" pitchFamily="34" charset="0"/>
                <a:ea typeface="宋体" charset="-122"/>
              </a:endParaRPr>
            </a:p>
          </p:txBody>
        </p:sp>
        <p:sp>
          <p:nvSpPr>
            <p:cNvPr id="98321" name="Text Box 17"/>
            <p:cNvSpPr txBox="1">
              <a:spLocks noChangeArrowheads="1"/>
            </p:cNvSpPr>
            <p:nvPr/>
          </p:nvSpPr>
          <p:spPr bwMode="white">
            <a:xfrm>
              <a:off x="4088" y="1676"/>
              <a:ext cx="654" cy="217"/>
            </a:xfrm>
            <a:prstGeom prst="rect">
              <a:avLst/>
            </a:prstGeom>
            <a:noFill/>
            <a:ln w="9525">
              <a:noFill/>
              <a:miter lim="800000"/>
              <a:headEnd/>
              <a:tailEnd/>
            </a:ln>
            <a:effectLst/>
          </p:spPr>
          <p:txBody>
            <a:bodyPr wrap="none">
              <a:spAutoFit/>
            </a:bodyPr>
            <a:lstStyle/>
            <a:p>
              <a:pPr eaLnBrk="0" hangingPunct="0"/>
              <a:r>
                <a:rPr lang="zh-CN" altLang="en-US" b="1" dirty="0" smtClean="0">
                  <a:solidFill>
                    <a:schemeClr val="bg1">
                      <a:lumMod val="95000"/>
                    </a:schemeClr>
                  </a:solidFill>
                  <a:latin typeface="Verdana" pitchFamily="34" charset="0"/>
                  <a:ea typeface="宋体" charset="-122"/>
                </a:rPr>
                <a:t>居家安全</a:t>
              </a:r>
              <a:endParaRPr lang="en-US" altLang="zh-CN" b="1" dirty="0">
                <a:solidFill>
                  <a:schemeClr val="bg1">
                    <a:lumMod val="95000"/>
                  </a:schemeClr>
                </a:solidFill>
                <a:latin typeface="Verdana" pitchFamily="34" charset="0"/>
                <a:ea typeface="宋体" charset="-122"/>
              </a:endParaRPr>
            </a:p>
          </p:txBody>
        </p:sp>
        <p:sp>
          <p:nvSpPr>
            <p:cNvPr id="98322" name="Text Box 18"/>
            <p:cNvSpPr txBox="1">
              <a:spLocks noChangeArrowheads="1"/>
            </p:cNvSpPr>
            <p:nvPr/>
          </p:nvSpPr>
          <p:spPr bwMode="white">
            <a:xfrm>
              <a:off x="3074" y="2956"/>
              <a:ext cx="654" cy="217"/>
            </a:xfrm>
            <a:prstGeom prst="rect">
              <a:avLst/>
            </a:prstGeom>
            <a:noFill/>
            <a:ln w="9525">
              <a:noFill/>
              <a:miter lim="800000"/>
              <a:headEnd/>
              <a:tailEnd/>
            </a:ln>
            <a:effectLst/>
          </p:spPr>
          <p:txBody>
            <a:bodyPr wrap="none">
              <a:spAutoFit/>
            </a:bodyPr>
            <a:lstStyle/>
            <a:p>
              <a:pPr eaLnBrk="0" hangingPunct="0"/>
              <a:r>
                <a:rPr lang="zh-CN" altLang="en-US" b="1" dirty="0" smtClean="0">
                  <a:solidFill>
                    <a:schemeClr val="bg1"/>
                  </a:solidFill>
                  <a:latin typeface="Verdana" pitchFamily="34" charset="0"/>
                  <a:ea typeface="宋体" charset="-122"/>
                </a:rPr>
                <a:t>社交安全</a:t>
              </a:r>
              <a:endParaRPr lang="en-US" altLang="zh-CN" b="1" dirty="0">
                <a:solidFill>
                  <a:schemeClr val="bg1"/>
                </a:solidFill>
                <a:latin typeface="Verdana" pitchFamily="34" charset="0"/>
                <a:ea typeface="宋体" charset="-122"/>
              </a:endParaRPr>
            </a:p>
          </p:txBody>
        </p:sp>
        <p:sp>
          <p:nvSpPr>
            <p:cNvPr id="98323" name="Text Box 19"/>
            <p:cNvSpPr txBox="1">
              <a:spLocks noChangeArrowheads="1"/>
            </p:cNvSpPr>
            <p:nvPr/>
          </p:nvSpPr>
          <p:spPr bwMode="white">
            <a:xfrm>
              <a:off x="1511" y="3295"/>
              <a:ext cx="654" cy="217"/>
            </a:xfrm>
            <a:prstGeom prst="rect">
              <a:avLst/>
            </a:prstGeom>
            <a:noFill/>
            <a:ln w="9525">
              <a:noFill/>
              <a:miter lim="800000"/>
              <a:headEnd/>
              <a:tailEnd/>
            </a:ln>
            <a:effectLst/>
          </p:spPr>
          <p:txBody>
            <a:bodyPr wrap="none">
              <a:spAutoFit/>
            </a:bodyPr>
            <a:lstStyle/>
            <a:p>
              <a:pPr eaLnBrk="0" hangingPunct="0"/>
              <a:r>
                <a:rPr lang="zh-CN" altLang="en-US" b="1" dirty="0" smtClean="0">
                  <a:solidFill>
                    <a:schemeClr val="bg1"/>
                  </a:solidFill>
                  <a:latin typeface="Verdana" pitchFamily="34" charset="0"/>
                  <a:ea typeface="宋体" charset="-122"/>
                </a:rPr>
                <a:t>出行安全</a:t>
              </a:r>
              <a:endParaRPr lang="en-US" altLang="zh-CN" b="1" dirty="0">
                <a:solidFill>
                  <a:schemeClr val="bg1"/>
                </a:solidFill>
                <a:latin typeface="Verdana" pitchFamily="34" charset="0"/>
                <a:ea typeface="宋体" charset="-122"/>
              </a:endParaRPr>
            </a:p>
          </p:txBody>
        </p:sp>
        <p:sp>
          <p:nvSpPr>
            <p:cNvPr id="98324" name="Text Box 20"/>
            <p:cNvSpPr txBox="1">
              <a:spLocks noChangeArrowheads="1"/>
            </p:cNvSpPr>
            <p:nvPr/>
          </p:nvSpPr>
          <p:spPr bwMode="auto">
            <a:xfrm>
              <a:off x="2060" y="2226"/>
              <a:ext cx="1452" cy="560"/>
            </a:xfrm>
            <a:prstGeom prst="rect">
              <a:avLst/>
            </a:prstGeom>
            <a:noFill/>
            <a:ln w="9525">
              <a:noFill/>
              <a:miter lim="800000"/>
              <a:headEnd/>
              <a:tailEnd/>
            </a:ln>
            <a:effectLst/>
          </p:spPr>
          <p:txBody>
            <a:bodyPr>
              <a:spAutoFit/>
            </a:bodyPr>
            <a:lstStyle/>
            <a:p>
              <a:pPr algn="ctr" eaLnBrk="0" hangingPunct="0"/>
              <a:r>
                <a:rPr lang="zh-CN" altLang="en-US" sz="2800" b="1" dirty="0" smtClean="0">
                  <a:ea typeface="宋体" charset="-122"/>
                </a:rPr>
                <a:t>留学国外</a:t>
              </a:r>
              <a:endParaRPr lang="en-US" altLang="zh-CN" sz="2800" b="1" dirty="0" smtClean="0">
                <a:ea typeface="宋体" charset="-122"/>
              </a:endParaRPr>
            </a:p>
            <a:p>
              <a:pPr algn="ctr" eaLnBrk="0" hangingPunct="0"/>
              <a:r>
                <a:rPr lang="zh-CN" altLang="en-US" sz="2800" b="1" dirty="0" smtClean="0">
                  <a:ea typeface="宋体" charset="-122"/>
                </a:rPr>
                <a:t>安全问题</a:t>
              </a:r>
              <a:endParaRPr lang="en-US" altLang="zh-CN" sz="2800" b="1" dirty="0">
                <a:ea typeface="宋体" charset="-122"/>
              </a:endParaRPr>
            </a:p>
          </p:txBody>
        </p:sp>
      </p:grpSp>
      <p:pic>
        <p:nvPicPr>
          <p:cNvPr id="26" name="图片 25"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5 </a:t>
            </a:r>
            <a:r>
              <a:rPr lang="zh-CN" altLang="en-US" sz="3600" dirty="0" smtClean="0"/>
              <a:t>安全问题</a:t>
            </a:r>
            <a:endParaRPr lang="zh-CN" altLang="en-US" sz="3600" dirty="0"/>
          </a:p>
        </p:txBody>
      </p:sp>
      <p:sp>
        <p:nvSpPr>
          <p:cNvPr id="3" name="页脚占位符 2"/>
          <p:cNvSpPr>
            <a:spLocks noGrp="1"/>
          </p:cNvSpPr>
          <p:nvPr>
            <p:ph type="ftr" sz="quarter" idx="10"/>
          </p:nvPr>
        </p:nvSpPr>
        <p:spPr/>
        <p:txBody>
          <a:bodyPr/>
          <a:lstStyle/>
          <a:p>
            <a:r>
              <a:rPr lang="en-US" altLang="zh-CN" smtClean="0"/>
              <a:t>Company Logo</a:t>
            </a:r>
            <a:endParaRPr lang="en-US" altLang="zh-CN"/>
          </a:p>
        </p:txBody>
      </p:sp>
      <p:grpSp>
        <p:nvGrpSpPr>
          <p:cNvPr id="5" name="Group 3"/>
          <p:cNvGrpSpPr>
            <a:grpSpLocks/>
          </p:cNvGrpSpPr>
          <p:nvPr/>
        </p:nvGrpSpPr>
        <p:grpSpPr bwMode="auto">
          <a:xfrm>
            <a:off x="1819697" y="2929210"/>
            <a:ext cx="5311775" cy="688975"/>
            <a:chOff x="720" y="1392"/>
            <a:chExt cx="4058" cy="480"/>
          </a:xfrm>
        </p:grpSpPr>
        <p:sp>
          <p:nvSpPr>
            <p:cNvPr id="6" name="AutoShape 4"/>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zh-CN" altLang="en-US">
                <a:ea typeface="宋体" charset="-122"/>
              </a:endParaRPr>
            </a:p>
          </p:txBody>
        </p:sp>
        <p:grpSp>
          <p:nvGrpSpPr>
            <p:cNvPr id="7" name="Group 5"/>
            <p:cNvGrpSpPr>
              <a:grpSpLocks/>
            </p:cNvGrpSpPr>
            <p:nvPr/>
          </p:nvGrpSpPr>
          <p:grpSpPr bwMode="auto">
            <a:xfrm>
              <a:off x="730" y="1407"/>
              <a:ext cx="4043" cy="444"/>
              <a:chOff x="744" y="1407"/>
              <a:chExt cx="3988" cy="444"/>
            </a:xfrm>
          </p:grpSpPr>
          <p:sp>
            <p:nvSpPr>
              <p:cNvPr id="8" name="AutoShape 6"/>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zh-CN" altLang="en-US">
                  <a:ea typeface="宋体" charset="-122"/>
                </a:endParaRPr>
              </a:p>
            </p:txBody>
          </p:sp>
          <p:sp>
            <p:nvSpPr>
              <p:cNvPr id="9" name="AutoShape 7"/>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zh-CN" altLang="en-US">
                  <a:ea typeface="宋体" charset="-122"/>
                </a:endParaRPr>
              </a:p>
            </p:txBody>
          </p:sp>
        </p:grpSp>
      </p:grpSp>
      <p:grpSp>
        <p:nvGrpSpPr>
          <p:cNvPr id="10" name="Group 8"/>
          <p:cNvGrpSpPr>
            <a:grpSpLocks/>
          </p:cNvGrpSpPr>
          <p:nvPr/>
        </p:nvGrpSpPr>
        <p:grpSpPr bwMode="auto">
          <a:xfrm>
            <a:off x="1819697" y="3794398"/>
            <a:ext cx="5311775" cy="688975"/>
            <a:chOff x="720" y="1392"/>
            <a:chExt cx="4058" cy="480"/>
          </a:xfrm>
        </p:grpSpPr>
        <p:sp>
          <p:nvSpPr>
            <p:cNvPr id="11" name="AutoShape 9"/>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zh-CN" altLang="en-US">
                <a:ea typeface="宋体" charset="-122"/>
              </a:endParaRPr>
            </a:p>
          </p:txBody>
        </p:sp>
        <p:grpSp>
          <p:nvGrpSpPr>
            <p:cNvPr id="12" name="Group 10"/>
            <p:cNvGrpSpPr>
              <a:grpSpLocks/>
            </p:cNvGrpSpPr>
            <p:nvPr/>
          </p:nvGrpSpPr>
          <p:grpSpPr bwMode="auto">
            <a:xfrm>
              <a:off x="730" y="1407"/>
              <a:ext cx="4043" cy="444"/>
              <a:chOff x="744" y="1407"/>
              <a:chExt cx="3988" cy="444"/>
            </a:xfrm>
          </p:grpSpPr>
          <p:sp>
            <p:nvSpPr>
              <p:cNvPr id="13" name="AutoShape 11"/>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zh-CN" altLang="en-US">
                  <a:ea typeface="宋体" charset="-122"/>
                </a:endParaRPr>
              </a:p>
            </p:txBody>
          </p:sp>
          <p:sp>
            <p:nvSpPr>
              <p:cNvPr id="14" name="AutoShape 12"/>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zh-CN" altLang="en-US">
                  <a:ea typeface="宋体" charset="-122"/>
                </a:endParaRPr>
              </a:p>
            </p:txBody>
          </p:sp>
        </p:grpSp>
      </p:grpSp>
      <p:grpSp>
        <p:nvGrpSpPr>
          <p:cNvPr id="15" name="Group 13"/>
          <p:cNvGrpSpPr>
            <a:grpSpLocks/>
          </p:cNvGrpSpPr>
          <p:nvPr/>
        </p:nvGrpSpPr>
        <p:grpSpPr bwMode="auto">
          <a:xfrm>
            <a:off x="1819697" y="4651648"/>
            <a:ext cx="5311775" cy="688975"/>
            <a:chOff x="720" y="1392"/>
            <a:chExt cx="4058" cy="480"/>
          </a:xfrm>
        </p:grpSpPr>
        <p:sp>
          <p:nvSpPr>
            <p:cNvPr id="16" name="AutoShape 14"/>
            <p:cNvSpPr>
              <a:spLocks noChangeArrowheads="1"/>
            </p:cNvSpPr>
            <p:nvPr/>
          </p:nvSpPr>
          <p:spPr bwMode="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zh-CN" altLang="en-US">
                <a:ea typeface="宋体" charset="-122"/>
              </a:endParaRPr>
            </a:p>
          </p:txBody>
        </p:sp>
        <p:grpSp>
          <p:nvGrpSpPr>
            <p:cNvPr id="17" name="Group 15"/>
            <p:cNvGrpSpPr>
              <a:grpSpLocks/>
            </p:cNvGrpSpPr>
            <p:nvPr/>
          </p:nvGrpSpPr>
          <p:grpSpPr bwMode="auto">
            <a:xfrm>
              <a:off x="730" y="1407"/>
              <a:ext cx="4043" cy="444"/>
              <a:chOff x="744" y="1407"/>
              <a:chExt cx="3988" cy="444"/>
            </a:xfrm>
          </p:grpSpPr>
          <p:sp>
            <p:nvSpPr>
              <p:cNvPr id="18" name="AutoShape 16"/>
              <p:cNvSpPr>
                <a:spLocks noChangeArrowheads="1"/>
              </p:cNvSpPr>
              <p:nvPr/>
            </p:nvSpPr>
            <p:spPr bwMode="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zh-CN" altLang="en-US">
                  <a:ea typeface="宋体" charset="-122"/>
                </a:endParaRPr>
              </a:p>
            </p:txBody>
          </p:sp>
          <p:sp>
            <p:nvSpPr>
              <p:cNvPr id="19" name="AutoShape 17"/>
              <p:cNvSpPr>
                <a:spLocks noChangeArrowheads="1"/>
              </p:cNvSpPr>
              <p:nvPr/>
            </p:nvSpPr>
            <p:spPr bwMode="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zh-CN" altLang="en-US">
                  <a:ea typeface="宋体" charset="-122"/>
                </a:endParaRPr>
              </a:p>
            </p:txBody>
          </p:sp>
        </p:grpSp>
      </p:grpSp>
      <p:grpSp>
        <p:nvGrpSpPr>
          <p:cNvPr id="20" name="Group 18"/>
          <p:cNvGrpSpPr>
            <a:grpSpLocks/>
          </p:cNvGrpSpPr>
          <p:nvPr/>
        </p:nvGrpSpPr>
        <p:grpSpPr bwMode="auto">
          <a:xfrm>
            <a:off x="1819697" y="2065610"/>
            <a:ext cx="5311775" cy="688975"/>
            <a:chOff x="720" y="1392"/>
            <a:chExt cx="4058" cy="480"/>
          </a:xfrm>
        </p:grpSpPr>
        <p:sp>
          <p:nvSpPr>
            <p:cNvPr id="21" name="AutoShape 19"/>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zh-CN" altLang="en-US">
                <a:ea typeface="宋体" charset="-122"/>
              </a:endParaRPr>
            </a:p>
          </p:txBody>
        </p:sp>
        <p:grpSp>
          <p:nvGrpSpPr>
            <p:cNvPr id="22" name="Group 20"/>
            <p:cNvGrpSpPr>
              <a:grpSpLocks/>
            </p:cNvGrpSpPr>
            <p:nvPr/>
          </p:nvGrpSpPr>
          <p:grpSpPr bwMode="auto">
            <a:xfrm>
              <a:off x="730" y="1407"/>
              <a:ext cx="4043" cy="444"/>
              <a:chOff x="744" y="1407"/>
              <a:chExt cx="3988" cy="444"/>
            </a:xfrm>
          </p:grpSpPr>
          <p:sp>
            <p:nvSpPr>
              <p:cNvPr id="23" name="AutoShape 21"/>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zh-CN" altLang="en-US">
                  <a:ea typeface="宋体" charset="-122"/>
                </a:endParaRPr>
              </a:p>
            </p:txBody>
          </p:sp>
          <p:sp>
            <p:nvSpPr>
              <p:cNvPr id="24" name="AutoShape 22"/>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zh-CN" altLang="en-US">
                  <a:ea typeface="宋体" charset="-122"/>
                </a:endParaRPr>
              </a:p>
            </p:txBody>
          </p:sp>
        </p:grpSp>
      </p:grpSp>
      <p:sp>
        <p:nvSpPr>
          <p:cNvPr id="25" name="Text Box 23"/>
          <p:cNvSpPr txBox="1">
            <a:spLocks noChangeArrowheads="1"/>
          </p:cNvSpPr>
          <p:nvPr/>
        </p:nvSpPr>
        <p:spPr bwMode="white">
          <a:xfrm>
            <a:off x="2286422" y="2179910"/>
            <a:ext cx="4495800" cy="400110"/>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zh-CN" altLang="en-US" sz="2000" b="1" dirty="0" smtClean="0">
                <a:solidFill>
                  <a:schemeClr val="bg1"/>
                </a:solidFill>
                <a:ea typeface="宋体" charset="-122"/>
                <a:cs typeface="Arial" charset="0"/>
              </a:rPr>
              <a:t>妥善保管重要证件和卡类并存放备份</a:t>
            </a:r>
            <a:endParaRPr lang="en-US" altLang="zh-CN" sz="2000" b="1" dirty="0">
              <a:solidFill>
                <a:schemeClr val="bg1"/>
              </a:solidFill>
              <a:ea typeface="宋体" charset="-122"/>
              <a:cs typeface="Arial" charset="0"/>
            </a:endParaRPr>
          </a:p>
        </p:txBody>
      </p:sp>
      <p:sp>
        <p:nvSpPr>
          <p:cNvPr id="26" name="Text Box 24"/>
          <p:cNvSpPr txBox="1">
            <a:spLocks noChangeArrowheads="1"/>
          </p:cNvSpPr>
          <p:nvPr/>
        </p:nvSpPr>
        <p:spPr bwMode="white">
          <a:xfrm>
            <a:off x="2297535" y="3037160"/>
            <a:ext cx="4495800" cy="400110"/>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zh-CN" altLang="en-US" sz="2000" b="1" dirty="0" smtClean="0">
                <a:solidFill>
                  <a:schemeClr val="bg1"/>
                </a:solidFill>
                <a:ea typeface="宋体" charset="-122"/>
                <a:cs typeface="Arial" charset="0"/>
              </a:rPr>
              <a:t>钱包要放且只放少量现金</a:t>
            </a:r>
            <a:endParaRPr lang="en-US" altLang="zh-CN" sz="2000" b="1" dirty="0">
              <a:solidFill>
                <a:schemeClr val="bg1"/>
              </a:solidFill>
              <a:ea typeface="宋体" charset="-122"/>
              <a:cs typeface="Arial" charset="0"/>
            </a:endParaRPr>
          </a:p>
        </p:txBody>
      </p:sp>
      <p:sp>
        <p:nvSpPr>
          <p:cNvPr id="27" name="Text Box 25"/>
          <p:cNvSpPr txBox="1">
            <a:spLocks noChangeArrowheads="1"/>
          </p:cNvSpPr>
          <p:nvPr/>
        </p:nvSpPr>
        <p:spPr bwMode="white">
          <a:xfrm>
            <a:off x="2297535" y="3895998"/>
            <a:ext cx="4495800" cy="400110"/>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zh-CN" altLang="en-US" sz="2000" b="1" dirty="0" smtClean="0">
                <a:solidFill>
                  <a:schemeClr val="bg1"/>
                </a:solidFill>
                <a:ea typeface="宋体" charset="-122"/>
                <a:cs typeface="Arial" charset="0"/>
              </a:rPr>
              <a:t>低调生活、切勿炫富</a:t>
            </a:r>
            <a:endParaRPr lang="en-US" altLang="zh-CN" sz="2000" b="1" dirty="0">
              <a:solidFill>
                <a:schemeClr val="bg1"/>
              </a:solidFill>
              <a:ea typeface="宋体" charset="-122"/>
              <a:cs typeface="Arial" charset="0"/>
            </a:endParaRPr>
          </a:p>
        </p:txBody>
      </p:sp>
      <p:sp>
        <p:nvSpPr>
          <p:cNvPr id="28" name="Text Box 26"/>
          <p:cNvSpPr txBox="1">
            <a:spLocks noChangeArrowheads="1"/>
          </p:cNvSpPr>
          <p:nvPr/>
        </p:nvSpPr>
        <p:spPr bwMode="white">
          <a:xfrm>
            <a:off x="2297535" y="4743723"/>
            <a:ext cx="4495800" cy="400110"/>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zh-CN" altLang="en-US" sz="2000" b="1" dirty="0" smtClean="0">
                <a:solidFill>
                  <a:schemeClr val="bg1"/>
                </a:solidFill>
                <a:ea typeface="宋体" charset="-122"/>
                <a:cs typeface="Arial" charset="0"/>
              </a:rPr>
              <a:t>增强个人隐私防范意识</a:t>
            </a:r>
            <a:endParaRPr lang="en-US" altLang="zh-CN" sz="2000" b="1" dirty="0">
              <a:solidFill>
                <a:schemeClr val="bg1"/>
              </a:solidFill>
              <a:ea typeface="宋体" charset="-122"/>
              <a:cs typeface="Arial" charset="0"/>
            </a:endParaRPr>
          </a:p>
        </p:txBody>
      </p:sp>
      <p:pic>
        <p:nvPicPr>
          <p:cNvPr id="29" name="Picture 27" descr="1"/>
          <p:cNvPicPr>
            <a:picLocks noChangeAspect="1" noChangeArrowheads="1"/>
          </p:cNvPicPr>
          <p:nvPr/>
        </p:nvPicPr>
        <p:blipFill>
          <a:blip r:embed="rId2" cstate="print">
            <a:lum bright="-6000" contrast="24000"/>
          </a:blip>
          <a:srcRect l="42606" t="64474" r="19473"/>
          <a:stretch>
            <a:fillRect/>
          </a:stretch>
        </p:blipFill>
        <p:spPr bwMode="auto">
          <a:xfrm>
            <a:off x="1619672" y="4615135"/>
            <a:ext cx="792163" cy="949325"/>
          </a:xfrm>
          <a:prstGeom prst="rect">
            <a:avLst/>
          </a:prstGeom>
          <a:noFill/>
          <a:ln w="9525">
            <a:noFill/>
            <a:miter lim="800000"/>
            <a:headEnd/>
            <a:tailEnd/>
          </a:ln>
        </p:spPr>
      </p:pic>
      <p:pic>
        <p:nvPicPr>
          <p:cNvPr id="30" name="Picture 28" descr="1"/>
          <p:cNvPicPr>
            <a:picLocks noChangeAspect="1" noChangeArrowheads="1"/>
          </p:cNvPicPr>
          <p:nvPr/>
        </p:nvPicPr>
        <p:blipFill>
          <a:blip r:embed="rId2" cstate="print">
            <a:lum bright="-6000" contrast="24000"/>
          </a:blip>
          <a:srcRect l="42606" t="64474" r="19473"/>
          <a:stretch>
            <a:fillRect/>
          </a:stretch>
        </p:blipFill>
        <p:spPr bwMode="auto">
          <a:xfrm>
            <a:off x="1635547" y="3768998"/>
            <a:ext cx="792163" cy="949325"/>
          </a:xfrm>
          <a:prstGeom prst="rect">
            <a:avLst/>
          </a:prstGeom>
          <a:noFill/>
          <a:ln w="9525">
            <a:noFill/>
            <a:miter lim="800000"/>
            <a:headEnd/>
            <a:tailEnd/>
          </a:ln>
        </p:spPr>
      </p:pic>
      <p:pic>
        <p:nvPicPr>
          <p:cNvPr id="31" name="Picture 29" descr="1"/>
          <p:cNvPicPr>
            <a:picLocks noChangeAspect="1" noChangeArrowheads="1"/>
          </p:cNvPicPr>
          <p:nvPr/>
        </p:nvPicPr>
        <p:blipFill>
          <a:blip r:embed="rId2" cstate="print">
            <a:lum bright="-6000" contrast="24000"/>
          </a:blip>
          <a:srcRect l="42606" t="64474" r="19473"/>
          <a:stretch>
            <a:fillRect/>
          </a:stretch>
        </p:blipFill>
        <p:spPr bwMode="auto">
          <a:xfrm>
            <a:off x="1635547" y="2918098"/>
            <a:ext cx="792163" cy="949325"/>
          </a:xfrm>
          <a:prstGeom prst="rect">
            <a:avLst/>
          </a:prstGeom>
          <a:noFill/>
          <a:ln w="9525">
            <a:noFill/>
            <a:miter lim="800000"/>
            <a:headEnd/>
            <a:tailEnd/>
          </a:ln>
        </p:spPr>
      </p:pic>
      <p:pic>
        <p:nvPicPr>
          <p:cNvPr id="32" name="Picture 30" descr="1"/>
          <p:cNvPicPr>
            <a:picLocks noChangeAspect="1" noChangeArrowheads="1"/>
          </p:cNvPicPr>
          <p:nvPr/>
        </p:nvPicPr>
        <p:blipFill>
          <a:blip r:embed="rId2" cstate="print">
            <a:lum bright="-6000" contrast="24000"/>
          </a:blip>
          <a:srcRect l="42606" t="64474" r="19473"/>
          <a:stretch>
            <a:fillRect/>
          </a:stretch>
        </p:blipFill>
        <p:spPr bwMode="auto">
          <a:xfrm>
            <a:off x="1624435" y="2060848"/>
            <a:ext cx="792162" cy="949325"/>
          </a:xfrm>
          <a:prstGeom prst="rect">
            <a:avLst/>
          </a:prstGeom>
          <a:noFill/>
          <a:ln w="9525">
            <a:noFill/>
            <a:miter lim="800000"/>
            <a:headEnd/>
            <a:tailEnd/>
          </a:ln>
        </p:spPr>
      </p:pic>
      <p:sp>
        <p:nvSpPr>
          <p:cNvPr id="33" name="Text Box 31"/>
          <p:cNvSpPr txBox="1">
            <a:spLocks noChangeArrowheads="1"/>
          </p:cNvSpPr>
          <p:nvPr/>
        </p:nvSpPr>
        <p:spPr bwMode="white">
          <a:xfrm>
            <a:off x="1965747" y="4751660"/>
            <a:ext cx="381000" cy="457200"/>
          </a:xfrm>
          <a:prstGeom prst="rect">
            <a:avLst/>
          </a:prstGeom>
          <a:noFill/>
          <a:ln w="9525">
            <a:noFill/>
            <a:miter lim="800000"/>
            <a:headEnd/>
            <a:tailEnd/>
          </a:ln>
        </p:spPr>
        <p:txBody>
          <a:bodyPr>
            <a:spAutoFit/>
          </a:bodyPr>
          <a:lstStyle/>
          <a:p>
            <a:pPr algn="ctr">
              <a:spcBef>
                <a:spcPct val="50000"/>
              </a:spcBef>
            </a:pPr>
            <a:r>
              <a:rPr lang="en-US" altLang="zh-CN" sz="2400" b="1">
                <a:solidFill>
                  <a:schemeClr val="bg1"/>
                </a:solidFill>
                <a:ea typeface="宋体" charset="-122"/>
                <a:cs typeface="Arial" charset="0"/>
              </a:rPr>
              <a:t>4</a:t>
            </a:r>
          </a:p>
        </p:txBody>
      </p:sp>
      <p:sp>
        <p:nvSpPr>
          <p:cNvPr id="34" name="Text Box 32"/>
          <p:cNvSpPr txBox="1">
            <a:spLocks noChangeArrowheads="1"/>
          </p:cNvSpPr>
          <p:nvPr/>
        </p:nvSpPr>
        <p:spPr bwMode="white">
          <a:xfrm>
            <a:off x="1945110" y="2157685"/>
            <a:ext cx="381000" cy="457200"/>
          </a:xfrm>
          <a:prstGeom prst="rect">
            <a:avLst/>
          </a:prstGeom>
          <a:noFill/>
          <a:ln w="9525">
            <a:noFill/>
            <a:miter lim="800000"/>
            <a:headEnd/>
            <a:tailEnd/>
          </a:ln>
        </p:spPr>
        <p:txBody>
          <a:bodyPr>
            <a:spAutoFit/>
          </a:bodyPr>
          <a:lstStyle/>
          <a:p>
            <a:pPr algn="ctr">
              <a:spcBef>
                <a:spcPct val="50000"/>
              </a:spcBef>
            </a:pPr>
            <a:r>
              <a:rPr lang="en-US" altLang="zh-CN" sz="2400" b="1">
                <a:solidFill>
                  <a:schemeClr val="bg1"/>
                </a:solidFill>
                <a:ea typeface="宋体" charset="-122"/>
                <a:cs typeface="Arial" charset="0"/>
              </a:rPr>
              <a:t>1</a:t>
            </a:r>
          </a:p>
        </p:txBody>
      </p:sp>
      <p:sp>
        <p:nvSpPr>
          <p:cNvPr id="35" name="Text Box 33"/>
          <p:cNvSpPr txBox="1">
            <a:spLocks noChangeArrowheads="1"/>
          </p:cNvSpPr>
          <p:nvPr/>
        </p:nvSpPr>
        <p:spPr bwMode="white">
          <a:xfrm>
            <a:off x="1957810" y="3016523"/>
            <a:ext cx="381000" cy="457200"/>
          </a:xfrm>
          <a:prstGeom prst="rect">
            <a:avLst/>
          </a:prstGeom>
          <a:noFill/>
          <a:ln w="9525">
            <a:noFill/>
            <a:miter lim="800000"/>
            <a:headEnd/>
            <a:tailEnd/>
          </a:ln>
        </p:spPr>
        <p:txBody>
          <a:bodyPr>
            <a:spAutoFit/>
          </a:bodyPr>
          <a:lstStyle/>
          <a:p>
            <a:pPr algn="ctr">
              <a:spcBef>
                <a:spcPct val="50000"/>
              </a:spcBef>
            </a:pPr>
            <a:r>
              <a:rPr lang="en-US" altLang="zh-CN" sz="2400" b="1">
                <a:solidFill>
                  <a:schemeClr val="bg1"/>
                </a:solidFill>
                <a:ea typeface="宋体" charset="-122"/>
                <a:cs typeface="Arial" charset="0"/>
              </a:rPr>
              <a:t>2</a:t>
            </a:r>
          </a:p>
        </p:txBody>
      </p:sp>
      <p:sp>
        <p:nvSpPr>
          <p:cNvPr id="36" name="Text Box 34"/>
          <p:cNvSpPr txBox="1">
            <a:spLocks noChangeArrowheads="1"/>
          </p:cNvSpPr>
          <p:nvPr/>
        </p:nvSpPr>
        <p:spPr bwMode="white">
          <a:xfrm>
            <a:off x="1957810" y="3903935"/>
            <a:ext cx="381000" cy="457200"/>
          </a:xfrm>
          <a:prstGeom prst="rect">
            <a:avLst/>
          </a:prstGeom>
          <a:noFill/>
          <a:ln w="9525">
            <a:noFill/>
            <a:miter lim="800000"/>
            <a:headEnd/>
            <a:tailEnd/>
          </a:ln>
        </p:spPr>
        <p:txBody>
          <a:bodyPr>
            <a:spAutoFit/>
          </a:bodyPr>
          <a:lstStyle/>
          <a:p>
            <a:pPr algn="ctr">
              <a:spcBef>
                <a:spcPct val="50000"/>
              </a:spcBef>
            </a:pPr>
            <a:r>
              <a:rPr lang="en-US" altLang="zh-CN" sz="2400" b="1">
                <a:solidFill>
                  <a:schemeClr val="bg1"/>
                </a:solidFill>
                <a:ea typeface="宋体" charset="-122"/>
                <a:cs typeface="Arial" charset="0"/>
              </a:rPr>
              <a:t>3</a:t>
            </a:r>
          </a:p>
        </p:txBody>
      </p:sp>
      <p:grpSp>
        <p:nvGrpSpPr>
          <p:cNvPr id="37" name="Group 41"/>
          <p:cNvGrpSpPr>
            <a:grpSpLocks/>
          </p:cNvGrpSpPr>
          <p:nvPr/>
        </p:nvGrpSpPr>
        <p:grpSpPr bwMode="auto">
          <a:xfrm>
            <a:off x="0" y="1159024"/>
            <a:ext cx="4716016" cy="685800"/>
            <a:chOff x="1296" y="1824"/>
            <a:chExt cx="2976" cy="432"/>
          </a:xfrm>
        </p:grpSpPr>
        <p:sp>
          <p:nvSpPr>
            <p:cNvPr id="38"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39"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40" name="Text Box 44"/>
            <p:cNvSpPr txBox="1">
              <a:spLocks noChangeArrowheads="1"/>
            </p:cNvSpPr>
            <p:nvPr/>
          </p:nvSpPr>
          <p:spPr bwMode="gray">
            <a:xfrm>
              <a:off x="1835" y="1913"/>
              <a:ext cx="2160" cy="252"/>
            </a:xfrm>
            <a:prstGeom prst="rect">
              <a:avLst/>
            </a:prstGeom>
            <a:noFill/>
            <a:ln w="9525" algn="ctr">
              <a:noFill/>
              <a:miter lim="800000"/>
              <a:headEnd/>
              <a:tailEnd/>
            </a:ln>
            <a:effectLst/>
          </p:spPr>
          <p:txBody>
            <a:bodyPr>
              <a:spAutoFit/>
            </a:bodyPr>
            <a:lstStyle/>
            <a:p>
              <a:pPr algn="ctr" eaLnBrk="0" hangingPunct="0"/>
              <a:r>
                <a:rPr lang="zh-CN" altLang="en-US" sz="2000" b="1" dirty="0" smtClean="0">
                  <a:solidFill>
                    <a:schemeClr val="tx2"/>
                  </a:solidFill>
                  <a:ea typeface="宋体" charset="-122"/>
                </a:rPr>
                <a:t>财物安全</a:t>
              </a:r>
              <a:endParaRPr lang="en-US" altLang="zh-CN" sz="2000" b="1" dirty="0">
                <a:solidFill>
                  <a:schemeClr val="tx2"/>
                </a:solidFill>
                <a:ea typeface="宋体" charset="-122"/>
              </a:endParaRPr>
            </a:p>
          </p:txBody>
        </p:sp>
        <p:sp>
          <p:nvSpPr>
            <p:cNvPr id="41" name="Text Box 45"/>
            <p:cNvSpPr txBox="1">
              <a:spLocks noChangeArrowheads="1"/>
            </p:cNvSpPr>
            <p:nvPr/>
          </p:nvSpPr>
          <p:spPr bwMode="gray">
            <a:xfrm>
              <a:off x="1392" y="1886"/>
              <a:ext cx="225" cy="291"/>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charset="-122"/>
                </a:rPr>
                <a:t>1</a:t>
              </a:r>
              <a:endParaRPr lang="en-US" altLang="zh-CN" sz="2400" dirty="0">
                <a:solidFill>
                  <a:schemeClr val="bg1"/>
                </a:solidFill>
                <a:ea typeface="宋体" charset="-122"/>
              </a:endParaRPr>
            </a:p>
          </p:txBody>
        </p:sp>
      </p:grpSp>
      <p:pic>
        <p:nvPicPr>
          <p:cNvPr id="50" name="图片 49" descr="http://www.buaa.edu.cn/images/buaa_1.gif"/>
          <p:cNvPicPr/>
          <p:nvPr/>
        </p:nvPicPr>
        <p:blipFill>
          <a:blip r:embed="rId3" r:link="rId4" cstate="print"/>
          <a:srcRect/>
          <a:stretch>
            <a:fillRect/>
          </a:stretch>
        </p:blipFill>
        <p:spPr bwMode="auto">
          <a:xfrm>
            <a:off x="7380312" y="6453336"/>
            <a:ext cx="1763688" cy="360040"/>
          </a:xfrm>
          <a:prstGeom prst="rect">
            <a:avLst/>
          </a:prstGeom>
          <a:noFill/>
          <a:ln w="9525">
            <a:noFill/>
            <a:miter lim="800000"/>
            <a:headEnd/>
            <a:tailEnd/>
          </a:ln>
        </p:spPr>
      </p:pic>
      <p:sp>
        <p:nvSpPr>
          <p:cNvPr id="79" name="AutoShape 4"/>
          <p:cNvSpPr>
            <a:spLocks noChangeArrowheads="1"/>
          </p:cNvSpPr>
          <p:nvPr/>
        </p:nvSpPr>
        <p:spPr bwMode="gray">
          <a:xfrm>
            <a:off x="1475656" y="5661248"/>
            <a:ext cx="6048672" cy="720080"/>
          </a:xfrm>
          <a:prstGeom prst="roundRect">
            <a:avLst>
              <a:gd name="adj" fmla="val 50000"/>
            </a:avLst>
          </a:prstGeom>
          <a:gradFill rotWithShape="1">
            <a:gsLst>
              <a:gs pos="0">
                <a:srgbClr val="F8F8F8">
                  <a:gamma/>
                  <a:shade val="92157"/>
                  <a:invGamma/>
                </a:srgbClr>
              </a:gs>
              <a:gs pos="50000">
                <a:srgbClr val="F8F8F8"/>
              </a:gs>
              <a:gs pos="100000">
                <a:srgbClr val="F8F8F8">
                  <a:gamma/>
                  <a:shade val="92157"/>
                  <a:invGamma/>
                </a:srgbClr>
              </a:gs>
            </a:gsLst>
            <a:lin ang="5400000" scaled="1"/>
          </a:gradFill>
          <a:ln w="19050">
            <a:solidFill>
              <a:srgbClr val="808080"/>
            </a:solidFill>
            <a:round/>
            <a:headEnd/>
            <a:tailEnd/>
          </a:ln>
          <a:effectLst>
            <a:outerShdw dist="25400" dir="5400000" algn="ctr" rotWithShape="0">
              <a:schemeClr val="bg2"/>
            </a:outerShdw>
          </a:effectLst>
        </p:spPr>
        <p:txBody>
          <a:bodyPr wrap="none" anchor="ctr"/>
          <a:lstStyle/>
          <a:p>
            <a:r>
              <a:rPr lang="zh-CN" altLang="en-US" b="1" dirty="0" smtClean="0">
                <a:solidFill>
                  <a:schemeClr val="tx2"/>
                </a:solidFill>
                <a:ea typeface="宋体" charset="-122"/>
              </a:rPr>
              <a:t>      切记人身安全重于一切！必须能够在保障自己没有任</a:t>
            </a:r>
            <a:endParaRPr lang="en-US" altLang="zh-CN" b="1" dirty="0" smtClean="0">
              <a:solidFill>
                <a:schemeClr val="tx2"/>
              </a:solidFill>
              <a:ea typeface="宋体" charset="-122"/>
            </a:endParaRPr>
          </a:p>
          <a:p>
            <a:r>
              <a:rPr lang="zh-CN" altLang="en-US" b="1" dirty="0" smtClean="0">
                <a:solidFill>
                  <a:schemeClr val="tx2"/>
                </a:solidFill>
                <a:ea typeface="宋体" charset="-122"/>
              </a:rPr>
              <a:t>      何人身安全隐患的情况下再考虑保护个人财物安全！</a:t>
            </a:r>
            <a:endParaRPr lang="zh-CN" altLang="en-US" b="1" dirty="0">
              <a:solidFill>
                <a:schemeClr val="tx2"/>
              </a:solidFill>
              <a:ea typeface="宋体" charset="-122"/>
            </a:endParaRPr>
          </a:p>
        </p:txBody>
      </p:sp>
      <p:sp>
        <p:nvSpPr>
          <p:cNvPr id="80" name="TextBox 79"/>
          <p:cNvSpPr txBox="1"/>
          <p:nvPr/>
        </p:nvSpPr>
        <p:spPr>
          <a:xfrm>
            <a:off x="1547664" y="5661248"/>
            <a:ext cx="432048" cy="769441"/>
          </a:xfrm>
          <a:prstGeom prst="rect">
            <a:avLst/>
          </a:prstGeom>
          <a:noFill/>
        </p:spPr>
        <p:txBody>
          <a:bodyPr wrap="square" rtlCol="0">
            <a:spAutoFit/>
          </a:bodyPr>
          <a:lstStyle/>
          <a:p>
            <a:r>
              <a:rPr lang="zh-CN" altLang="en-US" sz="4400" dirty="0" smtClean="0">
                <a:solidFill>
                  <a:srgbClr val="FF0000"/>
                </a:solidFill>
              </a:rPr>
              <a:t>！</a:t>
            </a:r>
            <a:endParaRPr lang="zh-CN" altLang="en-US" sz="44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5 </a:t>
            </a:r>
            <a:r>
              <a:rPr lang="zh-CN" altLang="en-US" sz="3600" dirty="0" smtClean="0"/>
              <a:t>安全问题</a:t>
            </a:r>
            <a:endParaRPr lang="zh-CN" altLang="en-US" sz="3600" dirty="0"/>
          </a:p>
        </p:txBody>
      </p:sp>
      <p:sp>
        <p:nvSpPr>
          <p:cNvPr id="3" name="页脚占位符 2"/>
          <p:cNvSpPr>
            <a:spLocks noGrp="1"/>
          </p:cNvSpPr>
          <p:nvPr>
            <p:ph type="ftr" sz="quarter" idx="10"/>
          </p:nvPr>
        </p:nvSpPr>
        <p:spPr>
          <a:xfrm>
            <a:off x="6191944" y="6461125"/>
            <a:ext cx="2895600" cy="320675"/>
          </a:xfrm>
        </p:spPr>
        <p:txBody>
          <a:bodyPr/>
          <a:lstStyle/>
          <a:p>
            <a:r>
              <a:rPr lang="en-US" altLang="zh-CN" smtClean="0"/>
              <a:t>Company Logo</a:t>
            </a:r>
            <a:endParaRPr lang="en-US" altLang="zh-CN"/>
          </a:p>
        </p:txBody>
      </p:sp>
      <p:grpSp>
        <p:nvGrpSpPr>
          <p:cNvPr id="5" name="Group 41"/>
          <p:cNvGrpSpPr>
            <a:grpSpLocks/>
          </p:cNvGrpSpPr>
          <p:nvPr/>
        </p:nvGrpSpPr>
        <p:grpSpPr bwMode="auto">
          <a:xfrm>
            <a:off x="0" y="1159024"/>
            <a:ext cx="4716016" cy="685800"/>
            <a:chOff x="1296" y="1824"/>
            <a:chExt cx="2976" cy="432"/>
          </a:xfrm>
        </p:grpSpPr>
        <p:sp>
          <p:nvSpPr>
            <p:cNvPr id="6"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7"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8" name="Text Box 44"/>
            <p:cNvSpPr txBox="1">
              <a:spLocks noChangeArrowheads="1"/>
            </p:cNvSpPr>
            <p:nvPr/>
          </p:nvSpPr>
          <p:spPr bwMode="gray">
            <a:xfrm>
              <a:off x="1835" y="1913"/>
              <a:ext cx="2160" cy="252"/>
            </a:xfrm>
            <a:prstGeom prst="rect">
              <a:avLst/>
            </a:prstGeom>
            <a:noFill/>
            <a:ln w="9525" algn="ctr">
              <a:noFill/>
              <a:miter lim="800000"/>
              <a:headEnd/>
              <a:tailEnd/>
            </a:ln>
            <a:effectLst/>
          </p:spPr>
          <p:txBody>
            <a:bodyPr>
              <a:spAutoFit/>
            </a:bodyPr>
            <a:lstStyle/>
            <a:p>
              <a:pPr algn="ctr" eaLnBrk="0" hangingPunct="0"/>
              <a:r>
                <a:rPr lang="zh-CN" altLang="en-US" sz="2000" b="1" dirty="0" smtClean="0">
                  <a:solidFill>
                    <a:schemeClr val="tx2"/>
                  </a:solidFill>
                  <a:ea typeface="宋体" charset="-122"/>
                </a:rPr>
                <a:t>居家与出行安全</a:t>
              </a:r>
              <a:endParaRPr lang="en-US" altLang="zh-CN" sz="2000" b="1" dirty="0">
                <a:solidFill>
                  <a:schemeClr val="tx2"/>
                </a:solidFill>
                <a:ea typeface="宋体" charset="-122"/>
              </a:endParaRPr>
            </a:p>
          </p:txBody>
        </p:sp>
        <p:sp>
          <p:nvSpPr>
            <p:cNvPr id="9" name="Text Box 45"/>
            <p:cNvSpPr txBox="1">
              <a:spLocks noChangeArrowheads="1"/>
            </p:cNvSpPr>
            <p:nvPr/>
          </p:nvSpPr>
          <p:spPr bwMode="gray">
            <a:xfrm>
              <a:off x="1392" y="1886"/>
              <a:ext cx="225" cy="291"/>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charset="-122"/>
                </a:rPr>
                <a:t>2</a:t>
              </a:r>
              <a:endParaRPr lang="en-US" altLang="zh-CN" sz="2400" dirty="0">
                <a:solidFill>
                  <a:schemeClr val="bg1"/>
                </a:solidFill>
                <a:ea typeface="宋体" charset="-122"/>
              </a:endParaRPr>
            </a:p>
          </p:txBody>
        </p:sp>
      </p:grpSp>
      <p:pic>
        <p:nvPicPr>
          <p:cNvPr id="10" name="图片 9" descr="http://www.buaa.edu.cn/images/buaa_1.gif"/>
          <p:cNvPicPr/>
          <p:nvPr/>
        </p:nvPicPr>
        <p:blipFill>
          <a:blip r:embed="rId2" r:link="rId3" cstate="print"/>
          <a:srcRect/>
          <a:stretch>
            <a:fillRect/>
          </a:stretch>
        </p:blipFill>
        <p:spPr bwMode="auto">
          <a:xfrm>
            <a:off x="7344816" y="6453336"/>
            <a:ext cx="1763688" cy="360040"/>
          </a:xfrm>
          <a:prstGeom prst="rect">
            <a:avLst/>
          </a:prstGeom>
          <a:noFill/>
          <a:ln w="9525">
            <a:noFill/>
            <a:miter lim="800000"/>
            <a:headEnd/>
            <a:tailEnd/>
          </a:ln>
        </p:spPr>
      </p:pic>
      <p:sp>
        <p:nvSpPr>
          <p:cNvPr id="50" name="AutoShape 3"/>
          <p:cNvSpPr>
            <a:spLocks noChangeArrowheads="1"/>
          </p:cNvSpPr>
          <p:nvPr/>
        </p:nvSpPr>
        <p:spPr bwMode="gray">
          <a:xfrm>
            <a:off x="1824557" y="2293962"/>
            <a:ext cx="5530850" cy="2743200"/>
          </a:xfrm>
          <a:prstGeom prst="upArrow">
            <a:avLst>
              <a:gd name="adj1" fmla="val 57824"/>
              <a:gd name="adj2" fmla="val 54398"/>
            </a:avLst>
          </a:prstGeom>
          <a:gradFill rotWithShape="1">
            <a:gsLst>
              <a:gs pos="0">
                <a:schemeClr val="bg2"/>
              </a:gs>
              <a:gs pos="100000">
                <a:schemeClr val="bg2">
                  <a:gamma/>
                  <a:tint val="0"/>
                  <a:invGamma/>
                </a:schemeClr>
              </a:gs>
            </a:gsLst>
            <a:lin ang="5400000" scaled="1"/>
          </a:gradFill>
          <a:ln w="9525" algn="ctr">
            <a:noFill/>
            <a:miter lim="800000"/>
            <a:headEnd/>
            <a:tailEnd/>
          </a:ln>
          <a:effectLst/>
        </p:spPr>
        <p:txBody>
          <a:bodyPr wrap="none" anchor="ctr"/>
          <a:lstStyle/>
          <a:p>
            <a:endParaRPr lang="zh-CN" altLang="en-US"/>
          </a:p>
        </p:txBody>
      </p:sp>
      <p:sp>
        <p:nvSpPr>
          <p:cNvPr id="52" name="Text Box 5"/>
          <p:cNvSpPr txBox="1">
            <a:spLocks noChangeArrowheads="1"/>
          </p:cNvSpPr>
          <p:nvPr/>
        </p:nvSpPr>
        <p:spPr bwMode="gray">
          <a:xfrm>
            <a:off x="2809090" y="2845385"/>
            <a:ext cx="3518912" cy="1015663"/>
          </a:xfrm>
          <a:prstGeom prst="rect">
            <a:avLst/>
          </a:prstGeom>
          <a:noFill/>
          <a:ln w="9525" algn="ctr">
            <a:noFill/>
            <a:miter lim="800000"/>
            <a:headEnd/>
            <a:tailEnd/>
          </a:ln>
          <a:effectLst/>
        </p:spPr>
        <p:txBody>
          <a:bodyPr wrap="none">
            <a:spAutoFit/>
          </a:bodyPr>
          <a:lstStyle/>
          <a:p>
            <a:pPr algn="ctr" eaLnBrk="0" hangingPunct="0"/>
            <a:r>
              <a:rPr lang="en-US" altLang="zh-CN" sz="2000" dirty="0" smtClean="0">
                <a:solidFill>
                  <a:srgbClr val="C00000"/>
                </a:solidFill>
                <a:effectLst>
                  <a:outerShdw blurRad="38100" dist="38100" dir="2700000" algn="tl">
                    <a:srgbClr val="000000">
                      <a:alpha val="43137"/>
                    </a:srgbClr>
                  </a:outerShdw>
                </a:effectLst>
                <a:ea typeface="宋体" charset="-122"/>
              </a:rPr>
              <a:t>Tips</a:t>
            </a:r>
          </a:p>
          <a:p>
            <a:pPr algn="ctr" eaLnBrk="0" hangingPunct="0"/>
            <a:r>
              <a:rPr lang="zh-CN" altLang="en-US" sz="2000" dirty="0" smtClean="0">
                <a:solidFill>
                  <a:schemeClr val="tx2"/>
                </a:solidFill>
                <a:ea typeface="宋体" charset="-122"/>
              </a:rPr>
              <a:t>时刻保持自己的安全防范意识</a:t>
            </a:r>
            <a:endParaRPr lang="en-US" altLang="zh-CN" sz="2000" dirty="0" smtClean="0">
              <a:solidFill>
                <a:schemeClr val="tx2"/>
              </a:solidFill>
              <a:ea typeface="宋体" charset="-122"/>
            </a:endParaRPr>
          </a:p>
          <a:p>
            <a:pPr algn="ctr" eaLnBrk="0" hangingPunct="0"/>
            <a:r>
              <a:rPr lang="zh-CN" altLang="en-US" sz="2000" dirty="0" smtClean="0">
                <a:solidFill>
                  <a:schemeClr val="tx2"/>
                </a:solidFill>
                <a:ea typeface="宋体" charset="-122"/>
              </a:rPr>
              <a:t>切不可抱有侥幸心理掉以轻心</a:t>
            </a:r>
            <a:endParaRPr lang="en-US" altLang="zh-CN" sz="2000" dirty="0">
              <a:solidFill>
                <a:schemeClr val="tx2"/>
              </a:solidFill>
              <a:ea typeface="宋体" charset="-122"/>
            </a:endParaRPr>
          </a:p>
        </p:txBody>
      </p:sp>
      <p:grpSp>
        <p:nvGrpSpPr>
          <p:cNvPr id="53" name="Group 6"/>
          <p:cNvGrpSpPr>
            <a:grpSpLocks/>
          </p:cNvGrpSpPr>
          <p:nvPr/>
        </p:nvGrpSpPr>
        <p:grpSpPr bwMode="auto">
          <a:xfrm>
            <a:off x="832370" y="4167212"/>
            <a:ext cx="1581150" cy="2070100"/>
            <a:chOff x="575" y="2476"/>
            <a:chExt cx="996" cy="1304"/>
          </a:xfrm>
        </p:grpSpPr>
        <p:grpSp>
          <p:nvGrpSpPr>
            <p:cNvPr id="54" name="Group 7"/>
            <p:cNvGrpSpPr>
              <a:grpSpLocks/>
            </p:cNvGrpSpPr>
            <p:nvPr/>
          </p:nvGrpSpPr>
          <p:grpSpPr bwMode="auto">
            <a:xfrm>
              <a:off x="575" y="2476"/>
              <a:ext cx="936" cy="954"/>
              <a:chOff x="624" y="1584"/>
              <a:chExt cx="1248" cy="1296"/>
            </a:xfrm>
          </p:grpSpPr>
          <p:grpSp>
            <p:nvGrpSpPr>
              <p:cNvPr id="56" name="Group 8"/>
              <p:cNvGrpSpPr>
                <a:grpSpLocks/>
              </p:cNvGrpSpPr>
              <p:nvPr/>
            </p:nvGrpSpPr>
            <p:grpSpPr bwMode="auto">
              <a:xfrm>
                <a:off x="624" y="1584"/>
                <a:ext cx="1248" cy="1296"/>
                <a:chOff x="2016" y="1920"/>
                <a:chExt cx="1680" cy="1680"/>
              </a:xfrm>
            </p:grpSpPr>
            <p:sp>
              <p:nvSpPr>
                <p:cNvPr id="58" name="Oval 9"/>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endParaRPr lang="zh-CN" altLang="en-US"/>
                </a:p>
              </p:txBody>
            </p:sp>
            <p:sp>
              <p:nvSpPr>
                <p:cNvPr id="59" name="Freeform 1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chemeClr val="accent2"/>
                    </a:gs>
                  </a:gsLst>
                  <a:lin ang="5400000" scaled="1"/>
                </a:gradFill>
                <a:ln w="0">
                  <a:noFill/>
                  <a:prstDash val="solid"/>
                  <a:round/>
                  <a:headEnd/>
                  <a:tailEnd/>
                </a:ln>
              </p:spPr>
              <p:txBody>
                <a:bodyPr/>
                <a:lstStyle/>
                <a:p>
                  <a:endParaRPr lang="zh-CN" altLang="en-US"/>
                </a:p>
              </p:txBody>
            </p:sp>
          </p:grpSp>
          <p:sp>
            <p:nvSpPr>
              <p:cNvPr id="57" name="Text Box 11"/>
              <p:cNvSpPr txBox="1">
                <a:spLocks noChangeArrowheads="1"/>
              </p:cNvSpPr>
              <p:nvPr/>
            </p:nvSpPr>
            <p:spPr bwMode="gray">
              <a:xfrm>
                <a:off x="646" y="2061"/>
                <a:ext cx="1197" cy="711"/>
              </a:xfrm>
              <a:prstGeom prst="rect">
                <a:avLst/>
              </a:prstGeom>
              <a:noFill/>
              <a:ln w="9525">
                <a:noFill/>
                <a:miter lim="800000"/>
                <a:headEnd/>
                <a:tailEnd/>
              </a:ln>
              <a:effectLst/>
            </p:spPr>
            <p:txBody>
              <a:bodyPr wrap="none">
                <a:spAutoFit/>
              </a:bodyPr>
              <a:lstStyle/>
              <a:p>
                <a:pPr algn="ctr" eaLnBrk="0" hangingPunct="0"/>
                <a:r>
                  <a:rPr lang="zh-CN" altLang="en-US" sz="1600" b="1" dirty="0" smtClean="0">
                    <a:solidFill>
                      <a:srgbClr val="FFFFFF"/>
                    </a:solidFill>
                    <a:effectLst>
                      <a:outerShdw blurRad="38100" dist="38100" dir="2700000" algn="tl">
                        <a:srgbClr val="C0C0C0"/>
                      </a:outerShdw>
                    </a:effectLst>
                    <a:ea typeface="宋体" charset="-122"/>
                  </a:rPr>
                  <a:t>小心用水用电</a:t>
                </a:r>
                <a:endParaRPr lang="en-US" altLang="zh-CN" sz="1600" b="1" dirty="0" smtClean="0">
                  <a:solidFill>
                    <a:srgbClr val="FFFFFF"/>
                  </a:solidFill>
                  <a:effectLst>
                    <a:outerShdw blurRad="38100" dist="38100" dir="2700000" algn="tl">
                      <a:srgbClr val="C0C0C0"/>
                    </a:outerShdw>
                  </a:effectLst>
                  <a:ea typeface="宋体" charset="-122"/>
                </a:endParaRPr>
              </a:p>
              <a:p>
                <a:pPr algn="ctr" eaLnBrk="0" hangingPunct="0"/>
                <a:r>
                  <a:rPr lang="zh-CN" altLang="en-US" sz="1600" b="1" dirty="0" smtClean="0">
                    <a:solidFill>
                      <a:srgbClr val="FFFFFF"/>
                    </a:solidFill>
                    <a:effectLst>
                      <a:outerShdw blurRad="38100" dist="38100" dir="2700000" algn="tl">
                        <a:srgbClr val="C0C0C0"/>
                      </a:outerShdw>
                    </a:effectLst>
                    <a:ea typeface="宋体" charset="-122"/>
                  </a:rPr>
                  <a:t>预防火灾</a:t>
                </a:r>
                <a:endParaRPr lang="en-US" altLang="zh-CN" sz="1600" b="1" dirty="0" smtClean="0">
                  <a:solidFill>
                    <a:srgbClr val="FFFFFF"/>
                  </a:solidFill>
                  <a:effectLst>
                    <a:outerShdw blurRad="38100" dist="38100" dir="2700000" algn="tl">
                      <a:srgbClr val="C0C0C0"/>
                    </a:outerShdw>
                  </a:effectLst>
                  <a:ea typeface="宋体" charset="-122"/>
                </a:endParaRPr>
              </a:p>
              <a:p>
                <a:pPr algn="ctr" eaLnBrk="0" hangingPunct="0"/>
                <a:r>
                  <a:rPr lang="zh-CN" altLang="en-US" sz="1600" b="1" dirty="0" smtClean="0">
                    <a:solidFill>
                      <a:srgbClr val="FFFFFF"/>
                    </a:solidFill>
                    <a:effectLst>
                      <a:outerShdw blurRad="38100" dist="38100" dir="2700000" algn="tl">
                        <a:srgbClr val="C0C0C0"/>
                      </a:outerShdw>
                    </a:effectLst>
                    <a:ea typeface="宋体" charset="-122"/>
                  </a:rPr>
                  <a:t>预防失窃</a:t>
                </a:r>
                <a:endParaRPr lang="en-US" altLang="zh-CN" sz="1600" b="1" dirty="0">
                  <a:solidFill>
                    <a:srgbClr val="FFFFFF"/>
                  </a:solidFill>
                  <a:effectLst>
                    <a:outerShdw blurRad="38100" dist="38100" dir="2700000" algn="tl">
                      <a:srgbClr val="C0C0C0"/>
                    </a:outerShdw>
                  </a:effectLst>
                  <a:ea typeface="宋体" charset="-122"/>
                </a:endParaRPr>
              </a:p>
            </p:txBody>
          </p:sp>
        </p:grpSp>
        <p:sp>
          <p:nvSpPr>
            <p:cNvPr id="55" name="Oval 12"/>
            <p:cNvSpPr>
              <a:spLocks noChangeArrowheads="1"/>
            </p:cNvSpPr>
            <p:nvPr/>
          </p:nvSpPr>
          <p:spPr bwMode="gray">
            <a:xfrm>
              <a:off x="576" y="3504"/>
              <a:ext cx="995" cy="276"/>
            </a:xfrm>
            <a:prstGeom prst="ellipse">
              <a:avLst/>
            </a:prstGeom>
            <a:gradFill rotWithShape="1">
              <a:gsLst>
                <a:gs pos="0">
                  <a:srgbClr val="C0C0C0"/>
                </a:gs>
                <a:gs pos="100000">
                  <a:schemeClr val="bg1"/>
                </a:gs>
              </a:gsLst>
              <a:path path="shape">
                <a:fillToRect l="50000" t="50000" r="50000" b="50000"/>
              </a:path>
            </a:gradFill>
            <a:ln w="9525">
              <a:noFill/>
              <a:round/>
              <a:headEnd/>
              <a:tailEnd/>
            </a:ln>
            <a:effectLst/>
          </p:spPr>
          <p:txBody>
            <a:bodyPr wrap="none" anchor="ctr"/>
            <a:lstStyle/>
            <a:p>
              <a:pPr algn="ctr"/>
              <a:endParaRPr lang="zh-CN" altLang="zh-CN"/>
            </a:p>
          </p:txBody>
        </p:sp>
      </p:grpSp>
      <p:grpSp>
        <p:nvGrpSpPr>
          <p:cNvPr id="60" name="Group 13"/>
          <p:cNvGrpSpPr>
            <a:grpSpLocks/>
          </p:cNvGrpSpPr>
          <p:nvPr/>
        </p:nvGrpSpPr>
        <p:grpSpPr bwMode="auto">
          <a:xfrm>
            <a:off x="2738957" y="4167212"/>
            <a:ext cx="1617663" cy="2070100"/>
            <a:chOff x="1776" y="2476"/>
            <a:chExt cx="1019" cy="1304"/>
          </a:xfrm>
        </p:grpSpPr>
        <p:grpSp>
          <p:nvGrpSpPr>
            <p:cNvPr id="61" name="Group 14"/>
            <p:cNvGrpSpPr>
              <a:grpSpLocks/>
            </p:cNvGrpSpPr>
            <p:nvPr/>
          </p:nvGrpSpPr>
          <p:grpSpPr bwMode="auto">
            <a:xfrm>
              <a:off x="1776" y="2476"/>
              <a:ext cx="960" cy="958"/>
              <a:chOff x="2016" y="1920"/>
              <a:chExt cx="1680" cy="1680"/>
            </a:xfrm>
          </p:grpSpPr>
          <p:sp>
            <p:nvSpPr>
              <p:cNvPr id="64" name="Oval 15"/>
              <p:cNvSpPr>
                <a:spLocks noChangeArrowheads="1"/>
              </p:cNvSpPr>
              <p:nvPr/>
            </p:nvSpPr>
            <p:spPr bwMode="gray">
              <a:xfrm>
                <a:off x="2016" y="1920"/>
                <a:ext cx="1680" cy="1680"/>
              </a:xfrm>
              <a:prstGeom prst="ellipse">
                <a:avLst/>
              </a:prstGeom>
              <a:gradFill rotWithShape="1">
                <a:gsLst>
                  <a:gs pos="0">
                    <a:schemeClr val="hlink"/>
                  </a:gs>
                  <a:gs pos="100000">
                    <a:schemeClr val="hlink">
                      <a:gamma/>
                      <a:shade val="51373"/>
                      <a:invGamma/>
                    </a:schemeClr>
                  </a:gs>
                </a:gsLst>
                <a:lin ang="5400000" scaled="1"/>
              </a:gradFill>
              <a:ln w="9525">
                <a:noFill/>
                <a:round/>
                <a:headEnd/>
                <a:tailEnd/>
              </a:ln>
              <a:effectLst/>
            </p:spPr>
            <p:txBody>
              <a:bodyPr wrap="none" anchor="ctr"/>
              <a:lstStyle/>
              <a:p>
                <a:endParaRPr lang="zh-CN" altLang="en-US"/>
              </a:p>
            </p:txBody>
          </p:sp>
          <p:sp>
            <p:nvSpPr>
              <p:cNvPr id="65" name="Freeform 16"/>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hlink">
                      <a:gamma/>
                      <a:tint val="0"/>
                      <a:invGamma/>
                    </a:schemeClr>
                  </a:gs>
                  <a:gs pos="100000">
                    <a:schemeClr val="hlink"/>
                  </a:gs>
                </a:gsLst>
                <a:lin ang="5400000" scaled="1"/>
              </a:gradFill>
              <a:ln w="0">
                <a:noFill/>
                <a:prstDash val="solid"/>
                <a:round/>
                <a:headEnd/>
                <a:tailEnd/>
              </a:ln>
              <a:effectLst/>
            </p:spPr>
            <p:txBody>
              <a:bodyPr/>
              <a:lstStyle/>
              <a:p>
                <a:endParaRPr lang="zh-CN" altLang="en-US"/>
              </a:p>
            </p:txBody>
          </p:sp>
        </p:grpSp>
        <p:sp>
          <p:nvSpPr>
            <p:cNvPr id="62" name="Text Box 17"/>
            <p:cNvSpPr txBox="1">
              <a:spLocks noChangeArrowheads="1"/>
            </p:cNvSpPr>
            <p:nvPr/>
          </p:nvSpPr>
          <p:spPr bwMode="gray">
            <a:xfrm>
              <a:off x="1824" y="2873"/>
              <a:ext cx="925" cy="368"/>
            </a:xfrm>
            <a:prstGeom prst="rect">
              <a:avLst/>
            </a:prstGeom>
            <a:noFill/>
            <a:ln w="9525">
              <a:noFill/>
              <a:miter lim="800000"/>
              <a:headEnd/>
              <a:tailEnd/>
            </a:ln>
            <a:effectLst/>
          </p:spPr>
          <p:txBody>
            <a:bodyPr wrap="square">
              <a:spAutoFit/>
            </a:bodyPr>
            <a:lstStyle/>
            <a:p>
              <a:pPr algn="ctr" eaLnBrk="0" hangingPunct="0"/>
              <a:r>
                <a:rPr lang="zh-CN" altLang="en-US" sz="1600" b="1" dirty="0" smtClean="0">
                  <a:solidFill>
                    <a:srgbClr val="FFFFFF"/>
                  </a:solidFill>
                  <a:effectLst>
                    <a:outerShdw blurRad="38100" dist="38100" dir="2700000" algn="tl">
                      <a:srgbClr val="C0C0C0"/>
                    </a:outerShdw>
                  </a:effectLst>
                  <a:ea typeface="宋体" charset="-122"/>
                </a:rPr>
                <a:t>避免晚间步行及夜间出行</a:t>
              </a:r>
              <a:endParaRPr lang="en-US" altLang="zh-CN" sz="1600" b="1" dirty="0">
                <a:solidFill>
                  <a:srgbClr val="FFFFFF"/>
                </a:solidFill>
                <a:effectLst>
                  <a:outerShdw blurRad="38100" dist="38100" dir="2700000" algn="tl">
                    <a:srgbClr val="C0C0C0"/>
                  </a:outerShdw>
                </a:effectLst>
                <a:ea typeface="宋体" charset="-122"/>
              </a:endParaRPr>
            </a:p>
          </p:txBody>
        </p:sp>
        <p:sp>
          <p:nvSpPr>
            <p:cNvPr id="63" name="Oval 18"/>
            <p:cNvSpPr>
              <a:spLocks noChangeArrowheads="1"/>
            </p:cNvSpPr>
            <p:nvPr/>
          </p:nvSpPr>
          <p:spPr bwMode="gray">
            <a:xfrm>
              <a:off x="1800" y="3504"/>
              <a:ext cx="995" cy="276"/>
            </a:xfrm>
            <a:prstGeom prst="ellipse">
              <a:avLst/>
            </a:prstGeom>
            <a:gradFill rotWithShape="1">
              <a:gsLst>
                <a:gs pos="0">
                  <a:srgbClr val="C0C0C0"/>
                </a:gs>
                <a:gs pos="100000">
                  <a:schemeClr val="bg1"/>
                </a:gs>
              </a:gsLst>
              <a:path path="shape">
                <a:fillToRect l="50000" t="50000" r="50000" b="50000"/>
              </a:path>
            </a:gradFill>
            <a:ln w="9525">
              <a:noFill/>
              <a:round/>
              <a:headEnd/>
              <a:tailEnd/>
            </a:ln>
            <a:effectLst/>
          </p:spPr>
          <p:txBody>
            <a:bodyPr wrap="none" anchor="ctr"/>
            <a:lstStyle/>
            <a:p>
              <a:pPr algn="ctr"/>
              <a:endParaRPr lang="zh-CN" altLang="zh-CN"/>
            </a:p>
          </p:txBody>
        </p:sp>
      </p:grpSp>
      <p:grpSp>
        <p:nvGrpSpPr>
          <p:cNvPr id="66" name="Group 19"/>
          <p:cNvGrpSpPr>
            <a:grpSpLocks/>
          </p:cNvGrpSpPr>
          <p:nvPr/>
        </p:nvGrpSpPr>
        <p:grpSpPr bwMode="auto">
          <a:xfrm>
            <a:off x="4796357" y="4122762"/>
            <a:ext cx="1631950" cy="2114550"/>
            <a:chOff x="3072" y="2448"/>
            <a:chExt cx="1028" cy="1332"/>
          </a:xfrm>
        </p:grpSpPr>
        <p:grpSp>
          <p:nvGrpSpPr>
            <p:cNvPr id="67" name="Group 20"/>
            <p:cNvGrpSpPr>
              <a:grpSpLocks/>
            </p:cNvGrpSpPr>
            <p:nvPr/>
          </p:nvGrpSpPr>
          <p:grpSpPr bwMode="auto">
            <a:xfrm>
              <a:off x="3072" y="2448"/>
              <a:ext cx="960" cy="958"/>
              <a:chOff x="2016" y="1920"/>
              <a:chExt cx="1680" cy="1680"/>
            </a:xfrm>
          </p:grpSpPr>
          <p:sp>
            <p:nvSpPr>
              <p:cNvPr id="70" name="Oval 21"/>
              <p:cNvSpPr>
                <a:spLocks noChangeArrowheads="1"/>
              </p:cNvSpPr>
              <p:nvPr/>
            </p:nvSpPr>
            <p:spPr bwMode="gray">
              <a:xfrm>
                <a:off x="2016" y="1920"/>
                <a:ext cx="1680" cy="1680"/>
              </a:xfrm>
              <a:prstGeom prst="ellipse">
                <a:avLst/>
              </a:prstGeom>
              <a:gradFill rotWithShape="1">
                <a:gsLst>
                  <a:gs pos="0">
                    <a:schemeClr val="accent1"/>
                  </a:gs>
                  <a:gs pos="100000">
                    <a:schemeClr val="accent1">
                      <a:gamma/>
                      <a:shade val="51373"/>
                      <a:invGamma/>
                    </a:schemeClr>
                  </a:gs>
                </a:gsLst>
                <a:lin ang="5400000" scaled="1"/>
              </a:gradFill>
              <a:ln w="9525">
                <a:noFill/>
                <a:round/>
                <a:headEnd/>
                <a:tailEnd/>
              </a:ln>
              <a:effectLst/>
            </p:spPr>
            <p:txBody>
              <a:bodyPr wrap="none" anchor="ctr"/>
              <a:lstStyle/>
              <a:p>
                <a:endParaRPr lang="zh-CN" altLang="en-US"/>
              </a:p>
            </p:txBody>
          </p:sp>
          <p:sp>
            <p:nvSpPr>
              <p:cNvPr id="71" name="Freeform 22"/>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accent1">
                      <a:gamma/>
                      <a:tint val="0"/>
                      <a:invGamma/>
                    </a:schemeClr>
                  </a:gs>
                  <a:gs pos="100000">
                    <a:schemeClr val="accent1"/>
                  </a:gs>
                </a:gsLst>
                <a:lin ang="5400000" scaled="1"/>
              </a:gradFill>
              <a:ln w="0">
                <a:noFill/>
                <a:prstDash val="solid"/>
                <a:round/>
                <a:headEnd/>
                <a:tailEnd/>
              </a:ln>
              <a:effectLst/>
            </p:spPr>
            <p:txBody>
              <a:bodyPr/>
              <a:lstStyle/>
              <a:p>
                <a:endParaRPr lang="zh-CN" altLang="en-US"/>
              </a:p>
            </p:txBody>
          </p:sp>
        </p:grpSp>
        <p:sp>
          <p:nvSpPr>
            <p:cNvPr id="68" name="Text Box 23"/>
            <p:cNvSpPr txBox="1">
              <a:spLocks noChangeArrowheads="1"/>
            </p:cNvSpPr>
            <p:nvPr/>
          </p:nvSpPr>
          <p:spPr bwMode="gray">
            <a:xfrm>
              <a:off x="3120" y="2803"/>
              <a:ext cx="864" cy="523"/>
            </a:xfrm>
            <a:prstGeom prst="rect">
              <a:avLst/>
            </a:prstGeom>
            <a:noFill/>
            <a:ln w="9525">
              <a:noFill/>
              <a:miter lim="800000"/>
              <a:headEnd/>
              <a:tailEnd/>
            </a:ln>
            <a:effectLst/>
          </p:spPr>
          <p:txBody>
            <a:bodyPr>
              <a:spAutoFit/>
            </a:bodyPr>
            <a:lstStyle/>
            <a:p>
              <a:pPr algn="ctr" eaLnBrk="0" hangingPunct="0"/>
              <a:r>
                <a:rPr lang="zh-CN" altLang="en-US" sz="1600" b="1" dirty="0" smtClean="0">
                  <a:solidFill>
                    <a:srgbClr val="FFFFFF"/>
                  </a:solidFill>
                  <a:effectLst>
                    <a:outerShdw blurRad="38100" dist="38100" dir="2700000" algn="tl">
                      <a:srgbClr val="C0C0C0"/>
                    </a:outerShdw>
                  </a:effectLst>
                  <a:ea typeface="宋体" charset="-122"/>
                </a:rPr>
                <a:t>出门与回家注意观察</a:t>
              </a:r>
              <a:endParaRPr lang="en-US" altLang="zh-CN" sz="1600" b="1" dirty="0" smtClean="0">
                <a:solidFill>
                  <a:srgbClr val="FFFFFF"/>
                </a:solidFill>
                <a:effectLst>
                  <a:outerShdw blurRad="38100" dist="38100" dir="2700000" algn="tl">
                    <a:srgbClr val="C0C0C0"/>
                  </a:outerShdw>
                </a:effectLst>
                <a:ea typeface="宋体" charset="-122"/>
              </a:endParaRPr>
            </a:p>
            <a:p>
              <a:pPr algn="ctr" eaLnBrk="0" hangingPunct="0"/>
              <a:r>
                <a:rPr lang="zh-CN" altLang="en-US" sz="1600" b="1" dirty="0" smtClean="0">
                  <a:solidFill>
                    <a:srgbClr val="FFFFFF"/>
                  </a:solidFill>
                  <a:effectLst>
                    <a:outerShdw blurRad="38100" dist="38100" dir="2700000" algn="tl">
                      <a:srgbClr val="C0C0C0"/>
                    </a:outerShdw>
                  </a:effectLst>
                  <a:ea typeface="宋体" charset="-122"/>
                </a:rPr>
                <a:t>身边环境</a:t>
              </a:r>
              <a:endParaRPr lang="en-US" altLang="zh-CN" sz="1600" b="1" dirty="0">
                <a:solidFill>
                  <a:srgbClr val="FFFFFF"/>
                </a:solidFill>
                <a:effectLst>
                  <a:outerShdw blurRad="38100" dist="38100" dir="2700000" algn="tl">
                    <a:srgbClr val="C0C0C0"/>
                  </a:outerShdw>
                </a:effectLst>
                <a:ea typeface="宋体" charset="-122"/>
              </a:endParaRPr>
            </a:p>
          </p:txBody>
        </p:sp>
        <p:sp>
          <p:nvSpPr>
            <p:cNvPr id="69" name="Oval 24"/>
            <p:cNvSpPr>
              <a:spLocks noChangeArrowheads="1"/>
            </p:cNvSpPr>
            <p:nvPr/>
          </p:nvSpPr>
          <p:spPr bwMode="gray">
            <a:xfrm>
              <a:off x="3105" y="3504"/>
              <a:ext cx="995" cy="276"/>
            </a:xfrm>
            <a:prstGeom prst="ellipse">
              <a:avLst/>
            </a:prstGeom>
            <a:gradFill rotWithShape="1">
              <a:gsLst>
                <a:gs pos="0">
                  <a:srgbClr val="C0C0C0"/>
                </a:gs>
                <a:gs pos="100000">
                  <a:schemeClr val="bg1"/>
                </a:gs>
              </a:gsLst>
              <a:path path="shape">
                <a:fillToRect l="50000" t="50000" r="50000" b="50000"/>
              </a:path>
            </a:gradFill>
            <a:ln w="9525">
              <a:noFill/>
              <a:round/>
              <a:headEnd/>
              <a:tailEnd/>
            </a:ln>
            <a:effectLst/>
          </p:spPr>
          <p:txBody>
            <a:bodyPr wrap="none" anchor="ctr"/>
            <a:lstStyle/>
            <a:p>
              <a:pPr algn="ctr"/>
              <a:endParaRPr lang="zh-CN" altLang="zh-CN"/>
            </a:p>
          </p:txBody>
        </p:sp>
      </p:grpSp>
      <p:grpSp>
        <p:nvGrpSpPr>
          <p:cNvPr id="72" name="Group 25"/>
          <p:cNvGrpSpPr>
            <a:grpSpLocks/>
          </p:cNvGrpSpPr>
          <p:nvPr/>
        </p:nvGrpSpPr>
        <p:grpSpPr bwMode="auto">
          <a:xfrm>
            <a:off x="6693422" y="4122762"/>
            <a:ext cx="1587501" cy="2114550"/>
            <a:chOff x="4267" y="2448"/>
            <a:chExt cx="1000" cy="1332"/>
          </a:xfrm>
        </p:grpSpPr>
        <p:grpSp>
          <p:nvGrpSpPr>
            <p:cNvPr id="73" name="Group 26"/>
            <p:cNvGrpSpPr>
              <a:grpSpLocks/>
            </p:cNvGrpSpPr>
            <p:nvPr/>
          </p:nvGrpSpPr>
          <p:grpSpPr bwMode="auto">
            <a:xfrm>
              <a:off x="4267" y="2448"/>
              <a:ext cx="963" cy="965"/>
              <a:chOff x="2397" y="1488"/>
              <a:chExt cx="1155" cy="1152"/>
            </a:xfrm>
          </p:grpSpPr>
          <p:grpSp>
            <p:nvGrpSpPr>
              <p:cNvPr id="75" name="Group 27"/>
              <p:cNvGrpSpPr>
                <a:grpSpLocks/>
              </p:cNvGrpSpPr>
              <p:nvPr/>
            </p:nvGrpSpPr>
            <p:grpSpPr bwMode="auto">
              <a:xfrm>
                <a:off x="2400" y="1488"/>
                <a:ext cx="1152" cy="1152"/>
                <a:chOff x="2016" y="1920"/>
                <a:chExt cx="1680" cy="1680"/>
              </a:xfrm>
            </p:grpSpPr>
            <p:sp>
              <p:nvSpPr>
                <p:cNvPr id="77" name="Oval 28"/>
                <p:cNvSpPr>
                  <a:spLocks noChangeArrowheads="1"/>
                </p:cNvSpPr>
                <p:nvPr/>
              </p:nvSpPr>
              <p:spPr bwMode="gray">
                <a:xfrm>
                  <a:off x="2016" y="1920"/>
                  <a:ext cx="1680" cy="1680"/>
                </a:xfrm>
                <a:prstGeom prst="ellipse">
                  <a:avLst/>
                </a:prstGeom>
                <a:gradFill rotWithShape="1">
                  <a:gsLst>
                    <a:gs pos="0">
                      <a:schemeClr val="folHlink"/>
                    </a:gs>
                    <a:gs pos="100000">
                      <a:schemeClr val="folHlink">
                        <a:gamma/>
                        <a:shade val="24314"/>
                        <a:invGamma/>
                      </a:schemeClr>
                    </a:gs>
                  </a:gsLst>
                  <a:lin ang="5400000" scaled="1"/>
                </a:gradFill>
                <a:ln w="9525">
                  <a:noFill/>
                  <a:round/>
                  <a:headEnd/>
                  <a:tailEnd/>
                </a:ln>
                <a:effectLst/>
              </p:spPr>
              <p:txBody>
                <a:bodyPr wrap="none" anchor="ctr"/>
                <a:lstStyle/>
                <a:p>
                  <a:endParaRPr lang="zh-CN" altLang="en-US"/>
                </a:p>
              </p:txBody>
            </p:sp>
            <p:sp>
              <p:nvSpPr>
                <p:cNvPr id="78" name="Freeform 29"/>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chemeClr val="folHlink"/>
                    </a:gs>
                  </a:gsLst>
                  <a:lin ang="5400000" scaled="1"/>
                </a:gradFill>
                <a:ln w="0">
                  <a:noFill/>
                  <a:prstDash val="solid"/>
                  <a:round/>
                  <a:headEnd/>
                  <a:tailEnd/>
                </a:ln>
              </p:spPr>
              <p:txBody>
                <a:bodyPr/>
                <a:lstStyle/>
                <a:p>
                  <a:endParaRPr lang="zh-CN" altLang="en-US"/>
                </a:p>
              </p:txBody>
            </p:sp>
          </p:grpSp>
          <p:sp>
            <p:nvSpPr>
              <p:cNvPr id="76" name="Text Box 30"/>
              <p:cNvSpPr txBox="1">
                <a:spLocks noChangeArrowheads="1"/>
              </p:cNvSpPr>
              <p:nvPr/>
            </p:nvSpPr>
            <p:spPr bwMode="gray">
              <a:xfrm>
                <a:off x="2397" y="1941"/>
                <a:ext cx="1135" cy="463"/>
              </a:xfrm>
              <a:prstGeom prst="rect">
                <a:avLst/>
              </a:prstGeom>
              <a:noFill/>
              <a:ln w="9525">
                <a:noFill/>
                <a:miter lim="800000"/>
                <a:headEnd/>
                <a:tailEnd/>
              </a:ln>
              <a:effectLst/>
            </p:spPr>
            <p:txBody>
              <a:bodyPr wrap="none">
                <a:spAutoFit/>
              </a:bodyPr>
              <a:lstStyle/>
              <a:p>
                <a:pPr algn="ctr" eaLnBrk="0" hangingPunct="0"/>
                <a:r>
                  <a:rPr lang="zh-CN" altLang="en-US" sz="1700" b="1" dirty="0" smtClean="0">
                    <a:solidFill>
                      <a:srgbClr val="FFFFFF"/>
                    </a:solidFill>
                    <a:effectLst>
                      <a:outerShdw blurRad="38100" dist="38100" dir="2700000" algn="tl">
                        <a:srgbClr val="C0C0C0"/>
                      </a:outerShdw>
                    </a:effectLst>
                    <a:ea typeface="宋体" charset="-122"/>
                  </a:rPr>
                  <a:t>发现顽固安全</a:t>
                </a:r>
                <a:endParaRPr lang="en-US" altLang="zh-CN" sz="1700" b="1" dirty="0" smtClean="0">
                  <a:solidFill>
                    <a:srgbClr val="FFFFFF"/>
                  </a:solidFill>
                  <a:effectLst>
                    <a:outerShdw blurRad="38100" dist="38100" dir="2700000" algn="tl">
                      <a:srgbClr val="C0C0C0"/>
                    </a:outerShdw>
                  </a:effectLst>
                  <a:ea typeface="宋体" charset="-122"/>
                </a:endParaRPr>
              </a:p>
              <a:p>
                <a:pPr algn="ctr" eaLnBrk="0" hangingPunct="0"/>
                <a:r>
                  <a:rPr lang="zh-CN" altLang="en-US" sz="1700" b="1" dirty="0" smtClean="0">
                    <a:solidFill>
                      <a:srgbClr val="FFFFFF"/>
                    </a:solidFill>
                    <a:effectLst>
                      <a:outerShdw blurRad="38100" dist="38100" dir="2700000" algn="tl">
                        <a:srgbClr val="C0C0C0"/>
                      </a:outerShdw>
                    </a:effectLst>
                    <a:ea typeface="宋体" charset="-122"/>
                  </a:rPr>
                  <a:t>隐患果断换租</a:t>
                </a:r>
                <a:endParaRPr lang="en-US" altLang="zh-CN" sz="1700" b="1" dirty="0">
                  <a:solidFill>
                    <a:srgbClr val="FFFFFF"/>
                  </a:solidFill>
                  <a:effectLst>
                    <a:outerShdw blurRad="38100" dist="38100" dir="2700000" algn="tl">
                      <a:srgbClr val="C0C0C0"/>
                    </a:outerShdw>
                  </a:effectLst>
                  <a:ea typeface="宋体" charset="-122"/>
                </a:endParaRPr>
              </a:p>
            </p:txBody>
          </p:sp>
        </p:grpSp>
        <p:sp>
          <p:nvSpPr>
            <p:cNvPr id="74" name="Oval 31"/>
            <p:cNvSpPr>
              <a:spLocks noChangeArrowheads="1"/>
            </p:cNvSpPr>
            <p:nvPr/>
          </p:nvSpPr>
          <p:spPr bwMode="gray">
            <a:xfrm>
              <a:off x="4272" y="3504"/>
              <a:ext cx="995" cy="276"/>
            </a:xfrm>
            <a:prstGeom prst="ellipse">
              <a:avLst/>
            </a:prstGeom>
            <a:gradFill rotWithShape="1">
              <a:gsLst>
                <a:gs pos="0">
                  <a:srgbClr val="C0C0C0"/>
                </a:gs>
                <a:gs pos="100000">
                  <a:schemeClr val="bg1"/>
                </a:gs>
              </a:gsLst>
              <a:path path="shape">
                <a:fillToRect l="50000" t="50000" r="50000" b="50000"/>
              </a:path>
            </a:gradFill>
            <a:ln w="9525">
              <a:noFill/>
              <a:round/>
              <a:headEnd/>
              <a:tailEnd/>
            </a:ln>
            <a:effectLst/>
          </p:spPr>
          <p:txBody>
            <a:bodyPr wrap="none" anchor="ctr"/>
            <a:lstStyle/>
            <a:p>
              <a:pPr algn="ctr"/>
              <a:endParaRPr lang="zh-CN" altLang="zh-CN"/>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5 </a:t>
            </a:r>
            <a:r>
              <a:rPr lang="zh-CN" altLang="en-US" sz="3600" dirty="0" smtClean="0"/>
              <a:t>安全问题</a:t>
            </a:r>
            <a:endParaRPr lang="zh-CN" altLang="en-US" sz="3600" dirty="0"/>
          </a:p>
        </p:txBody>
      </p:sp>
      <p:sp>
        <p:nvSpPr>
          <p:cNvPr id="3" name="页脚占位符 2"/>
          <p:cNvSpPr>
            <a:spLocks noGrp="1"/>
          </p:cNvSpPr>
          <p:nvPr>
            <p:ph type="ftr" sz="quarter" idx="10"/>
          </p:nvPr>
        </p:nvSpPr>
        <p:spPr>
          <a:xfrm>
            <a:off x="6191944" y="6461125"/>
            <a:ext cx="2895600" cy="320675"/>
          </a:xfrm>
        </p:spPr>
        <p:txBody>
          <a:bodyPr/>
          <a:lstStyle/>
          <a:p>
            <a:r>
              <a:rPr lang="en-US" altLang="zh-CN" smtClean="0"/>
              <a:t>Company Logo</a:t>
            </a:r>
            <a:endParaRPr lang="en-US" altLang="zh-CN"/>
          </a:p>
        </p:txBody>
      </p:sp>
      <p:pic>
        <p:nvPicPr>
          <p:cNvPr id="10" name="图片 9" descr="http://www.buaa.edu.cn/images/buaa_1.gif"/>
          <p:cNvPicPr/>
          <p:nvPr/>
        </p:nvPicPr>
        <p:blipFill>
          <a:blip r:embed="rId2" r:link="rId3" cstate="print"/>
          <a:srcRect/>
          <a:stretch>
            <a:fillRect/>
          </a:stretch>
        </p:blipFill>
        <p:spPr bwMode="auto">
          <a:xfrm>
            <a:off x="7344816" y="6453336"/>
            <a:ext cx="1763688" cy="360040"/>
          </a:xfrm>
          <a:prstGeom prst="rect">
            <a:avLst/>
          </a:prstGeom>
          <a:noFill/>
          <a:ln w="9525">
            <a:noFill/>
            <a:miter lim="800000"/>
            <a:headEnd/>
            <a:tailEnd/>
          </a:ln>
        </p:spPr>
      </p:pic>
      <p:sp>
        <p:nvSpPr>
          <p:cNvPr id="38" name="AutoShape 3"/>
          <p:cNvSpPr>
            <a:spLocks noChangeArrowheads="1"/>
          </p:cNvSpPr>
          <p:nvPr/>
        </p:nvSpPr>
        <p:spPr bwMode="gray">
          <a:xfrm>
            <a:off x="5250829" y="2684463"/>
            <a:ext cx="2849563" cy="2112689"/>
          </a:xfrm>
          <a:prstGeom prst="roundRect">
            <a:avLst>
              <a:gd name="adj" fmla="val 8014"/>
            </a:avLst>
          </a:prstGeom>
          <a:solidFill>
            <a:srgbClr val="F8F8F8"/>
          </a:solidFill>
          <a:ln w="9525">
            <a:solidFill>
              <a:schemeClr val="accent1"/>
            </a:solidFill>
            <a:round/>
            <a:headEnd/>
            <a:tailEnd/>
          </a:ln>
        </p:spPr>
        <p:txBody>
          <a:bodyPr wrap="none" anchor="ctr"/>
          <a:lstStyle/>
          <a:p>
            <a:endParaRPr lang="zh-CN" altLang="en-US">
              <a:ea typeface="宋体" charset="-122"/>
            </a:endParaRPr>
          </a:p>
        </p:txBody>
      </p:sp>
      <p:grpSp>
        <p:nvGrpSpPr>
          <p:cNvPr id="40" name="Group 5"/>
          <p:cNvGrpSpPr>
            <a:grpSpLocks/>
          </p:cNvGrpSpPr>
          <p:nvPr/>
        </p:nvGrpSpPr>
        <p:grpSpPr bwMode="auto">
          <a:xfrm>
            <a:off x="971600" y="2120900"/>
            <a:ext cx="2857500" cy="466725"/>
            <a:chOff x="752" y="1413"/>
            <a:chExt cx="1321" cy="294"/>
          </a:xfrm>
        </p:grpSpPr>
        <p:sp>
          <p:nvSpPr>
            <p:cNvPr id="41" name="AutoShape 6"/>
            <p:cNvSpPr>
              <a:spLocks noChangeArrowheads="1"/>
            </p:cNvSpPr>
            <p:nvPr/>
          </p:nvSpPr>
          <p:spPr bwMode="gray">
            <a:xfrm>
              <a:off x="752" y="1413"/>
              <a:ext cx="1321" cy="294"/>
            </a:xfrm>
            <a:prstGeom prst="roundRect">
              <a:avLst>
                <a:gd name="adj" fmla="val 50000"/>
              </a:avLst>
            </a:prstGeom>
            <a:gradFill rotWithShape="1">
              <a:gsLst>
                <a:gs pos="0">
                  <a:schemeClr val="accent2">
                    <a:gamma/>
                    <a:shade val="79216"/>
                    <a:invGamma/>
                  </a:schemeClr>
                </a:gs>
                <a:gs pos="50000">
                  <a:schemeClr val="accent2"/>
                </a:gs>
                <a:gs pos="100000">
                  <a:schemeClr val="accent2">
                    <a:gamma/>
                    <a:shade val="79216"/>
                    <a:invGamma/>
                  </a:schemeClr>
                </a:gs>
              </a:gsLst>
              <a:lin ang="0" scaled="1"/>
            </a:gradFill>
            <a:ln w="12700">
              <a:noFill/>
              <a:round/>
              <a:headEnd/>
              <a:tailEnd/>
            </a:ln>
            <a:effectLst>
              <a:outerShdw dist="53882" dir="2700000" algn="ctr" rotWithShape="0">
                <a:srgbClr val="292929">
                  <a:alpha val="50000"/>
                </a:srgbClr>
              </a:outerShdw>
            </a:effectLst>
          </p:spPr>
          <p:txBody>
            <a:bodyPr wrap="none" anchor="ctr"/>
            <a:lstStyle/>
            <a:p>
              <a:endParaRPr lang="zh-CN" altLang="en-US">
                <a:ea typeface="宋体" charset="-122"/>
              </a:endParaRPr>
            </a:p>
          </p:txBody>
        </p:sp>
        <p:sp>
          <p:nvSpPr>
            <p:cNvPr id="42" name="AutoShape 7"/>
            <p:cNvSpPr>
              <a:spLocks noChangeArrowheads="1"/>
            </p:cNvSpPr>
            <p:nvPr/>
          </p:nvSpPr>
          <p:spPr bwMode="gray">
            <a:xfrm flipH="1">
              <a:off x="2007"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w="9525">
              <a:noFill/>
              <a:miter lim="800000"/>
              <a:headEnd/>
              <a:tailEnd/>
            </a:ln>
            <a:effectLst/>
          </p:spPr>
          <p:txBody>
            <a:bodyPr wrap="none" anchor="ctr"/>
            <a:lstStyle/>
            <a:p>
              <a:endParaRPr lang="zh-CN" altLang="en-US">
                <a:ea typeface="宋体" charset="-122"/>
              </a:endParaRPr>
            </a:p>
          </p:txBody>
        </p:sp>
        <p:sp>
          <p:nvSpPr>
            <p:cNvPr id="43" name="AutoShape 8"/>
            <p:cNvSpPr>
              <a:spLocks noChangeArrowheads="1"/>
            </p:cNvSpPr>
            <p:nvPr/>
          </p:nvSpPr>
          <p:spPr bwMode="gray">
            <a:xfrm>
              <a:off x="766"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w="9525">
              <a:noFill/>
              <a:miter lim="800000"/>
              <a:headEnd/>
              <a:tailEnd/>
            </a:ln>
            <a:effectLst/>
          </p:spPr>
          <p:txBody>
            <a:bodyPr wrap="none" anchor="ctr"/>
            <a:lstStyle/>
            <a:p>
              <a:endParaRPr lang="zh-CN" altLang="en-US">
                <a:ea typeface="宋体" charset="-122"/>
              </a:endParaRPr>
            </a:p>
          </p:txBody>
        </p:sp>
      </p:grpSp>
      <p:grpSp>
        <p:nvGrpSpPr>
          <p:cNvPr id="44" name="Group 9"/>
          <p:cNvGrpSpPr>
            <a:grpSpLocks/>
          </p:cNvGrpSpPr>
          <p:nvPr/>
        </p:nvGrpSpPr>
        <p:grpSpPr bwMode="auto">
          <a:xfrm>
            <a:off x="5225429" y="2120900"/>
            <a:ext cx="2857500" cy="466725"/>
            <a:chOff x="3623" y="1413"/>
            <a:chExt cx="1321" cy="294"/>
          </a:xfrm>
        </p:grpSpPr>
        <p:sp>
          <p:nvSpPr>
            <p:cNvPr id="45" name="AutoShape 10"/>
            <p:cNvSpPr>
              <a:spLocks noChangeArrowheads="1"/>
            </p:cNvSpPr>
            <p:nvPr/>
          </p:nvSpPr>
          <p:spPr bwMode="gray">
            <a:xfrm>
              <a:off x="3623" y="1413"/>
              <a:ext cx="1321" cy="294"/>
            </a:xfrm>
            <a:prstGeom prst="roundRect">
              <a:avLst>
                <a:gd name="adj" fmla="val 50000"/>
              </a:avLst>
            </a:prstGeom>
            <a:gradFill rotWithShape="1">
              <a:gsLst>
                <a:gs pos="0">
                  <a:schemeClr val="accent1">
                    <a:gamma/>
                    <a:shade val="89020"/>
                    <a:invGamma/>
                  </a:schemeClr>
                </a:gs>
                <a:gs pos="50000">
                  <a:schemeClr val="accent1"/>
                </a:gs>
                <a:gs pos="100000">
                  <a:schemeClr val="accent1">
                    <a:gamma/>
                    <a:shade val="89020"/>
                    <a:invGamma/>
                  </a:schemeClr>
                </a:gs>
              </a:gsLst>
              <a:lin ang="0" scaled="1"/>
            </a:gradFill>
            <a:ln w="12700">
              <a:solidFill>
                <a:schemeClr val="accent1"/>
              </a:solidFill>
              <a:round/>
              <a:headEnd/>
              <a:tailEnd/>
            </a:ln>
            <a:effectLst>
              <a:outerShdw dist="53882" dir="2700000" algn="ctr" rotWithShape="0">
                <a:srgbClr val="292929">
                  <a:alpha val="50000"/>
                </a:srgbClr>
              </a:outerShdw>
            </a:effectLst>
          </p:spPr>
          <p:txBody>
            <a:bodyPr wrap="none" anchor="ctr"/>
            <a:lstStyle/>
            <a:p>
              <a:endParaRPr lang="zh-CN" altLang="en-US">
                <a:ea typeface="宋体" charset="-122"/>
              </a:endParaRPr>
            </a:p>
          </p:txBody>
        </p:sp>
        <p:sp>
          <p:nvSpPr>
            <p:cNvPr id="46" name="AutoShape 11"/>
            <p:cNvSpPr>
              <a:spLocks noChangeArrowheads="1"/>
            </p:cNvSpPr>
            <p:nvPr/>
          </p:nvSpPr>
          <p:spPr bwMode="gray">
            <a:xfrm flipH="1">
              <a:off x="4878"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w="9525">
              <a:noFill/>
              <a:miter lim="800000"/>
              <a:headEnd/>
              <a:tailEnd/>
            </a:ln>
            <a:effectLst/>
          </p:spPr>
          <p:txBody>
            <a:bodyPr wrap="none" anchor="ctr"/>
            <a:lstStyle/>
            <a:p>
              <a:endParaRPr lang="zh-CN" altLang="en-US">
                <a:ea typeface="宋体" charset="-122"/>
              </a:endParaRPr>
            </a:p>
          </p:txBody>
        </p:sp>
        <p:sp>
          <p:nvSpPr>
            <p:cNvPr id="47" name="AutoShape 12"/>
            <p:cNvSpPr>
              <a:spLocks noChangeArrowheads="1"/>
            </p:cNvSpPr>
            <p:nvPr/>
          </p:nvSpPr>
          <p:spPr bwMode="gray">
            <a:xfrm>
              <a:off x="3637"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w="9525">
              <a:noFill/>
              <a:miter lim="800000"/>
              <a:headEnd/>
              <a:tailEnd/>
            </a:ln>
            <a:effectLst/>
          </p:spPr>
          <p:txBody>
            <a:bodyPr wrap="none" anchor="ctr"/>
            <a:lstStyle/>
            <a:p>
              <a:endParaRPr lang="zh-CN" altLang="en-US">
                <a:ea typeface="宋体" charset="-122"/>
              </a:endParaRPr>
            </a:p>
          </p:txBody>
        </p:sp>
      </p:grpSp>
      <p:sp>
        <p:nvSpPr>
          <p:cNvPr id="48" name="AutoShape 13"/>
          <p:cNvSpPr>
            <a:spLocks noChangeArrowheads="1"/>
          </p:cNvSpPr>
          <p:nvPr/>
        </p:nvSpPr>
        <p:spPr bwMode="gray">
          <a:xfrm>
            <a:off x="971600" y="2684463"/>
            <a:ext cx="2849563" cy="2040681"/>
          </a:xfrm>
          <a:prstGeom prst="roundRect">
            <a:avLst>
              <a:gd name="adj" fmla="val 8014"/>
            </a:avLst>
          </a:prstGeom>
          <a:solidFill>
            <a:srgbClr val="F8F8F8"/>
          </a:solidFill>
          <a:ln w="9525">
            <a:solidFill>
              <a:schemeClr val="accent2"/>
            </a:solidFill>
            <a:round/>
            <a:headEnd/>
            <a:tailEnd/>
          </a:ln>
        </p:spPr>
        <p:txBody>
          <a:bodyPr wrap="none" anchor="ctr"/>
          <a:lstStyle/>
          <a:p>
            <a:endParaRPr lang="zh-CN" altLang="en-US">
              <a:ea typeface="宋体" charset="-122"/>
            </a:endParaRPr>
          </a:p>
        </p:txBody>
      </p:sp>
      <p:sp>
        <p:nvSpPr>
          <p:cNvPr id="49" name="Text Box 18"/>
          <p:cNvSpPr txBox="1">
            <a:spLocks noChangeArrowheads="1"/>
          </p:cNvSpPr>
          <p:nvPr/>
        </p:nvSpPr>
        <p:spPr bwMode="white">
          <a:xfrm>
            <a:off x="1238300" y="2200275"/>
            <a:ext cx="2238375" cy="336550"/>
          </a:xfrm>
          <a:prstGeom prst="rect">
            <a:avLst/>
          </a:prstGeom>
          <a:noFill/>
          <a:ln w="9525" algn="ctr">
            <a:noFill/>
            <a:miter lim="800000"/>
            <a:headEnd/>
            <a:tailEnd/>
          </a:ln>
        </p:spPr>
        <p:txBody>
          <a:bodyPr>
            <a:spAutoFit/>
          </a:bodyPr>
          <a:lstStyle/>
          <a:p>
            <a:pPr algn="ctr">
              <a:spcBef>
                <a:spcPct val="50000"/>
              </a:spcBef>
            </a:pPr>
            <a:r>
              <a:rPr lang="zh-CN" altLang="en-US" sz="1600" b="1" dirty="0" smtClean="0">
                <a:solidFill>
                  <a:srgbClr val="F8F8F8"/>
                </a:solidFill>
                <a:ea typeface="宋体" charset="-122"/>
                <a:cs typeface="Arial" charset="0"/>
              </a:rPr>
              <a:t>入室行窃</a:t>
            </a:r>
            <a:endParaRPr lang="en-US" altLang="zh-CN" sz="1600" b="1" dirty="0">
              <a:solidFill>
                <a:srgbClr val="F8F8F8"/>
              </a:solidFill>
              <a:ea typeface="宋体" charset="-122"/>
              <a:cs typeface="Arial" charset="0"/>
            </a:endParaRPr>
          </a:p>
        </p:txBody>
      </p:sp>
      <p:sp>
        <p:nvSpPr>
          <p:cNvPr id="51" name="Text Box 18"/>
          <p:cNvSpPr txBox="1">
            <a:spLocks noChangeArrowheads="1"/>
          </p:cNvSpPr>
          <p:nvPr/>
        </p:nvSpPr>
        <p:spPr bwMode="white">
          <a:xfrm>
            <a:off x="5546104" y="2200275"/>
            <a:ext cx="2238375" cy="336550"/>
          </a:xfrm>
          <a:prstGeom prst="rect">
            <a:avLst/>
          </a:prstGeom>
          <a:noFill/>
          <a:ln w="9525" algn="ctr">
            <a:noFill/>
            <a:miter lim="800000"/>
            <a:headEnd/>
            <a:tailEnd/>
          </a:ln>
        </p:spPr>
        <p:txBody>
          <a:bodyPr>
            <a:spAutoFit/>
          </a:bodyPr>
          <a:lstStyle/>
          <a:p>
            <a:pPr algn="ctr">
              <a:spcBef>
                <a:spcPct val="50000"/>
              </a:spcBef>
            </a:pPr>
            <a:r>
              <a:rPr lang="zh-CN" altLang="en-US" sz="1600" b="1" dirty="0" smtClean="0">
                <a:solidFill>
                  <a:srgbClr val="F8F8F8"/>
                </a:solidFill>
                <a:ea typeface="宋体" charset="-122"/>
                <a:cs typeface="Arial" charset="0"/>
              </a:rPr>
              <a:t>室外抢劫</a:t>
            </a:r>
            <a:endParaRPr lang="en-US" altLang="zh-CN" sz="1600" b="1" dirty="0">
              <a:solidFill>
                <a:srgbClr val="F8F8F8"/>
              </a:solidFill>
              <a:ea typeface="宋体" charset="-122"/>
              <a:cs typeface="Arial" charset="0"/>
            </a:endParaRPr>
          </a:p>
        </p:txBody>
      </p:sp>
      <p:sp>
        <p:nvSpPr>
          <p:cNvPr id="81" name="AutoShape 28"/>
          <p:cNvSpPr>
            <a:spLocks noChangeArrowheads="1"/>
          </p:cNvSpPr>
          <p:nvPr/>
        </p:nvSpPr>
        <p:spPr bwMode="gray">
          <a:xfrm>
            <a:off x="1047800" y="2911475"/>
            <a:ext cx="2698750" cy="428625"/>
          </a:xfrm>
          <a:prstGeom prst="roundRect">
            <a:avLst>
              <a:gd name="adj" fmla="val 50000"/>
            </a:avLst>
          </a:prstGeom>
          <a:solidFill>
            <a:schemeClr val="accent2">
              <a:alpha val="50195"/>
            </a:schemeClr>
          </a:solidFill>
          <a:ln w="57150" algn="ctr">
            <a:noFill/>
            <a:round/>
            <a:headEnd/>
            <a:tailEnd/>
          </a:ln>
        </p:spPr>
        <p:txBody>
          <a:bodyPr wrap="none" anchor="ctr"/>
          <a:lstStyle/>
          <a:p>
            <a:endParaRPr lang="zh-CN" altLang="en-US">
              <a:ea typeface="宋体" charset="-122"/>
            </a:endParaRPr>
          </a:p>
        </p:txBody>
      </p:sp>
      <p:sp>
        <p:nvSpPr>
          <p:cNvPr id="82" name="AutoShape 29"/>
          <p:cNvSpPr>
            <a:spLocks noChangeArrowheads="1"/>
          </p:cNvSpPr>
          <p:nvPr/>
        </p:nvSpPr>
        <p:spPr bwMode="gray">
          <a:xfrm>
            <a:off x="1047800" y="3495675"/>
            <a:ext cx="2698750" cy="428625"/>
          </a:xfrm>
          <a:prstGeom prst="roundRect">
            <a:avLst>
              <a:gd name="adj" fmla="val 50000"/>
            </a:avLst>
          </a:prstGeom>
          <a:solidFill>
            <a:schemeClr val="accent2">
              <a:alpha val="50195"/>
            </a:schemeClr>
          </a:solidFill>
          <a:ln w="57150" algn="ctr">
            <a:noFill/>
            <a:round/>
            <a:headEnd/>
            <a:tailEnd/>
          </a:ln>
        </p:spPr>
        <p:txBody>
          <a:bodyPr wrap="none" anchor="ctr"/>
          <a:lstStyle/>
          <a:p>
            <a:endParaRPr lang="zh-CN" altLang="en-US">
              <a:ea typeface="宋体" charset="-122"/>
            </a:endParaRPr>
          </a:p>
        </p:txBody>
      </p:sp>
      <p:sp>
        <p:nvSpPr>
          <p:cNvPr id="83" name="AutoShape 30"/>
          <p:cNvSpPr>
            <a:spLocks noChangeArrowheads="1"/>
          </p:cNvSpPr>
          <p:nvPr/>
        </p:nvSpPr>
        <p:spPr bwMode="gray">
          <a:xfrm>
            <a:off x="1047800" y="4056063"/>
            <a:ext cx="2698750" cy="428625"/>
          </a:xfrm>
          <a:prstGeom prst="roundRect">
            <a:avLst>
              <a:gd name="adj" fmla="val 50000"/>
            </a:avLst>
          </a:prstGeom>
          <a:solidFill>
            <a:schemeClr val="accent2">
              <a:alpha val="50195"/>
            </a:schemeClr>
          </a:solidFill>
          <a:ln w="57150" algn="ctr">
            <a:noFill/>
            <a:round/>
            <a:headEnd/>
            <a:tailEnd/>
          </a:ln>
        </p:spPr>
        <p:txBody>
          <a:bodyPr wrap="none" anchor="ctr"/>
          <a:lstStyle/>
          <a:p>
            <a:endParaRPr lang="zh-CN" altLang="en-US">
              <a:ea typeface="宋体" charset="-122"/>
            </a:endParaRPr>
          </a:p>
        </p:txBody>
      </p:sp>
      <p:sp>
        <p:nvSpPr>
          <p:cNvPr id="84" name="Rectangle 31"/>
          <p:cNvSpPr>
            <a:spLocks noChangeArrowheads="1"/>
          </p:cNvSpPr>
          <p:nvPr/>
        </p:nvSpPr>
        <p:spPr bwMode="gray">
          <a:xfrm>
            <a:off x="1079550" y="2984500"/>
            <a:ext cx="2696316" cy="286232"/>
          </a:xfrm>
          <a:prstGeom prst="rect">
            <a:avLst/>
          </a:prstGeom>
          <a:noFill/>
          <a:ln w="9525" algn="ctr">
            <a:noFill/>
            <a:miter lim="800000"/>
            <a:headEnd/>
            <a:tailEnd/>
          </a:ln>
        </p:spPr>
        <p:txBody>
          <a:bodyPr wrap="none">
            <a:spAutoFit/>
          </a:bodyPr>
          <a:lstStyle/>
          <a:p>
            <a:pPr algn="l">
              <a:lnSpc>
                <a:spcPct val="90000"/>
              </a:lnSpc>
              <a:buFont typeface="Wingdings" pitchFamily="2" charset="2"/>
              <a:buChar char="§"/>
            </a:pPr>
            <a:r>
              <a:rPr lang="zh-CN" altLang="en-US" sz="1400" b="1" dirty="0">
                <a:solidFill>
                  <a:srgbClr val="000000"/>
                </a:solidFill>
                <a:ea typeface="宋体" charset="-122"/>
                <a:cs typeface="Arial" charset="0"/>
              </a:rPr>
              <a:t> </a:t>
            </a:r>
            <a:r>
              <a:rPr lang="en-US" altLang="zh-CN" sz="1400" b="1" dirty="0" smtClean="0">
                <a:solidFill>
                  <a:srgbClr val="000000"/>
                </a:solidFill>
                <a:ea typeface="宋体" charset="-122"/>
                <a:cs typeface="Arial" charset="0"/>
              </a:rPr>
              <a:t>2010</a:t>
            </a:r>
            <a:r>
              <a:rPr lang="zh-CN" altLang="en-US" sz="1400" b="1" dirty="0" smtClean="0">
                <a:solidFill>
                  <a:srgbClr val="000000"/>
                </a:solidFill>
                <a:ea typeface="宋体" charset="-122"/>
                <a:cs typeface="Arial" charset="0"/>
              </a:rPr>
              <a:t>年</a:t>
            </a:r>
            <a:r>
              <a:rPr lang="en-US" altLang="zh-CN" sz="1400" b="1" dirty="0" smtClean="0">
                <a:solidFill>
                  <a:srgbClr val="000000"/>
                </a:solidFill>
                <a:ea typeface="宋体" charset="-122"/>
                <a:cs typeface="Arial" charset="0"/>
              </a:rPr>
              <a:t>11</a:t>
            </a:r>
            <a:r>
              <a:rPr lang="zh-CN" altLang="en-US" sz="1400" b="1" dirty="0" smtClean="0">
                <a:solidFill>
                  <a:srgbClr val="000000"/>
                </a:solidFill>
                <a:ea typeface="宋体" charset="-122"/>
                <a:cs typeface="Arial" charset="0"/>
              </a:rPr>
              <a:t>月，一楼</a:t>
            </a:r>
            <a:r>
              <a:rPr lang="en-US" altLang="zh-CN" sz="1400" b="1" dirty="0" smtClean="0">
                <a:solidFill>
                  <a:srgbClr val="000000"/>
                </a:solidFill>
                <a:ea typeface="宋体" charset="-122"/>
                <a:cs typeface="Arial" charset="0"/>
              </a:rPr>
              <a:t>Apartment</a:t>
            </a:r>
            <a:endParaRPr lang="en-US" altLang="zh-CN" sz="1400" b="1" dirty="0">
              <a:solidFill>
                <a:srgbClr val="000000"/>
              </a:solidFill>
              <a:ea typeface="宋体" charset="-122"/>
              <a:cs typeface="Arial" charset="0"/>
            </a:endParaRPr>
          </a:p>
        </p:txBody>
      </p:sp>
      <p:sp>
        <p:nvSpPr>
          <p:cNvPr id="85" name="Rectangle 32"/>
          <p:cNvSpPr>
            <a:spLocks noChangeArrowheads="1"/>
          </p:cNvSpPr>
          <p:nvPr/>
        </p:nvSpPr>
        <p:spPr bwMode="gray">
          <a:xfrm>
            <a:off x="1079550" y="3568700"/>
            <a:ext cx="2198038" cy="313932"/>
          </a:xfrm>
          <a:prstGeom prst="rect">
            <a:avLst/>
          </a:prstGeom>
          <a:noFill/>
          <a:ln w="9525" algn="ctr">
            <a:noFill/>
            <a:miter lim="800000"/>
            <a:headEnd/>
            <a:tailEnd/>
          </a:ln>
        </p:spPr>
        <p:txBody>
          <a:bodyPr wrap="none">
            <a:spAutoFit/>
          </a:bodyPr>
          <a:lstStyle/>
          <a:p>
            <a:pPr algn="l">
              <a:lnSpc>
                <a:spcPct val="90000"/>
              </a:lnSpc>
              <a:buFont typeface="Wingdings" pitchFamily="2" charset="2"/>
              <a:buChar char="§"/>
            </a:pPr>
            <a:r>
              <a:rPr lang="zh-CN" altLang="en-US" sz="1600" b="1" dirty="0">
                <a:solidFill>
                  <a:srgbClr val="000000"/>
                </a:solidFill>
                <a:ea typeface="宋体" charset="-122"/>
                <a:cs typeface="Arial" charset="0"/>
              </a:rPr>
              <a:t> </a:t>
            </a:r>
            <a:r>
              <a:rPr lang="zh-CN" altLang="en-US" sz="1600" b="1" dirty="0" smtClean="0">
                <a:solidFill>
                  <a:srgbClr val="000000"/>
                </a:solidFill>
                <a:ea typeface="宋体" charset="-122"/>
                <a:cs typeface="Arial" charset="0"/>
              </a:rPr>
              <a:t>回家遭遇陌生人行窃</a:t>
            </a:r>
            <a:endParaRPr lang="en-US" altLang="zh-CN" sz="1600" b="1" dirty="0">
              <a:solidFill>
                <a:srgbClr val="000000"/>
              </a:solidFill>
              <a:ea typeface="宋体" charset="-122"/>
              <a:cs typeface="Arial" charset="0"/>
            </a:endParaRPr>
          </a:p>
        </p:txBody>
      </p:sp>
      <p:sp>
        <p:nvSpPr>
          <p:cNvPr id="86" name="Rectangle 33"/>
          <p:cNvSpPr>
            <a:spLocks noChangeArrowheads="1"/>
          </p:cNvSpPr>
          <p:nvPr/>
        </p:nvSpPr>
        <p:spPr bwMode="gray">
          <a:xfrm>
            <a:off x="1079550" y="4127500"/>
            <a:ext cx="2198038" cy="313932"/>
          </a:xfrm>
          <a:prstGeom prst="rect">
            <a:avLst/>
          </a:prstGeom>
          <a:noFill/>
          <a:ln w="9525" algn="ctr">
            <a:noFill/>
            <a:miter lim="800000"/>
            <a:headEnd/>
            <a:tailEnd/>
          </a:ln>
        </p:spPr>
        <p:txBody>
          <a:bodyPr wrap="none">
            <a:spAutoFit/>
          </a:bodyPr>
          <a:lstStyle/>
          <a:p>
            <a:pPr algn="l">
              <a:lnSpc>
                <a:spcPct val="90000"/>
              </a:lnSpc>
              <a:buFont typeface="Wingdings" pitchFamily="2" charset="2"/>
              <a:buChar char="§"/>
            </a:pPr>
            <a:r>
              <a:rPr lang="zh-CN" altLang="en-US" sz="1600" b="1" dirty="0">
                <a:solidFill>
                  <a:srgbClr val="000000"/>
                </a:solidFill>
                <a:ea typeface="宋体" charset="-122"/>
                <a:cs typeface="Arial" charset="0"/>
              </a:rPr>
              <a:t> </a:t>
            </a:r>
            <a:r>
              <a:rPr lang="zh-CN" altLang="en-US" sz="1600" b="1" dirty="0" smtClean="0">
                <a:solidFill>
                  <a:srgbClr val="000000"/>
                </a:solidFill>
                <a:ea typeface="宋体" charset="-122"/>
                <a:cs typeface="Arial" charset="0"/>
              </a:rPr>
              <a:t>沉着应对，化险为夷</a:t>
            </a:r>
            <a:endParaRPr lang="en-US" altLang="zh-CN" sz="1600" b="1" dirty="0">
              <a:solidFill>
                <a:srgbClr val="000000"/>
              </a:solidFill>
              <a:ea typeface="宋体" charset="-122"/>
              <a:cs typeface="Arial" charset="0"/>
            </a:endParaRPr>
          </a:p>
        </p:txBody>
      </p:sp>
      <p:sp>
        <p:nvSpPr>
          <p:cNvPr id="88" name="Text Box 9"/>
          <p:cNvSpPr txBox="1">
            <a:spLocks noChangeArrowheads="1"/>
          </p:cNvSpPr>
          <p:nvPr/>
        </p:nvSpPr>
        <p:spPr bwMode="gray">
          <a:xfrm>
            <a:off x="1752600" y="1249596"/>
            <a:ext cx="5867400" cy="523220"/>
          </a:xfrm>
          <a:prstGeom prst="rect">
            <a:avLst/>
          </a:prstGeom>
          <a:noFill/>
          <a:ln w="9525" algn="ctr">
            <a:noFill/>
            <a:miter lim="800000"/>
            <a:headEnd/>
            <a:tailEnd/>
          </a:ln>
        </p:spPr>
        <p:txBody>
          <a:bodyPr>
            <a:spAutoFit/>
          </a:bodyPr>
          <a:lstStyle/>
          <a:p>
            <a:pPr algn="ctr" eaLnBrk="0" hangingPunct="0"/>
            <a:r>
              <a:rPr lang="zh-CN" altLang="en-US" sz="2800" b="1" dirty="0" smtClean="0">
                <a:solidFill>
                  <a:srgbClr val="000000"/>
                </a:solidFill>
                <a:ea typeface="宋体" charset="-122"/>
                <a:cs typeface="Arial" charset="0"/>
              </a:rPr>
              <a:t>身边案例分析</a:t>
            </a:r>
            <a:endParaRPr lang="en-US" altLang="zh-CN" sz="2800" b="1" dirty="0">
              <a:solidFill>
                <a:srgbClr val="000000"/>
              </a:solidFill>
              <a:ea typeface="宋体" charset="-122"/>
              <a:cs typeface="Arial" charset="0"/>
            </a:endParaRPr>
          </a:p>
        </p:txBody>
      </p:sp>
      <p:grpSp>
        <p:nvGrpSpPr>
          <p:cNvPr id="55" name="Group 9"/>
          <p:cNvGrpSpPr>
            <a:grpSpLocks/>
          </p:cNvGrpSpPr>
          <p:nvPr/>
        </p:nvGrpSpPr>
        <p:grpSpPr bwMode="auto">
          <a:xfrm>
            <a:off x="755576" y="5157192"/>
            <a:ext cx="7344816" cy="1034355"/>
            <a:chOff x="4320" y="1152"/>
            <a:chExt cx="414" cy="402"/>
          </a:xfrm>
        </p:grpSpPr>
        <p:sp>
          <p:nvSpPr>
            <p:cNvPr id="57" name="AutoShape 10"/>
            <p:cNvSpPr>
              <a:spLocks noChangeArrowheads="1"/>
            </p:cNvSpPr>
            <p:nvPr/>
          </p:nvSpPr>
          <p:spPr bwMode="gray">
            <a:xfrm>
              <a:off x="4320" y="1152"/>
              <a:ext cx="414" cy="40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EFE"/>
              </a:solidFill>
              <a:round/>
              <a:headEnd/>
              <a:tailEnd/>
            </a:ln>
            <a:effectLst>
              <a:outerShdw dist="53882" dir="2700000" algn="ctr" rotWithShape="0">
                <a:srgbClr val="000000">
                  <a:alpha val="50000"/>
                </a:srgbClr>
              </a:outerShdw>
            </a:effectLst>
          </p:spPr>
          <p:txBody>
            <a:bodyPr wrap="none" anchor="ctr"/>
            <a:lstStyle/>
            <a:p>
              <a:endParaRPr lang="zh-CN" altLang="en-US">
                <a:ea typeface="宋体" charset="-122"/>
              </a:endParaRPr>
            </a:p>
          </p:txBody>
        </p:sp>
        <p:sp>
          <p:nvSpPr>
            <p:cNvPr id="58" name="Freeform 11"/>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0">
              <a:noFill/>
              <a:prstDash val="solid"/>
              <a:round/>
              <a:headEnd/>
              <a:tailEnd/>
            </a:ln>
          </p:spPr>
          <p:txBody>
            <a:bodyPr/>
            <a:lstStyle/>
            <a:p>
              <a:endParaRPr lang="zh-CN" altLang="en-US">
                <a:ea typeface="宋体" charset="-122"/>
              </a:endParaRPr>
            </a:p>
          </p:txBody>
        </p:sp>
      </p:grpSp>
      <p:sp>
        <p:nvSpPr>
          <p:cNvPr id="59" name="Rectangle 36"/>
          <p:cNvSpPr>
            <a:spLocks noChangeArrowheads="1"/>
          </p:cNvSpPr>
          <p:nvPr/>
        </p:nvSpPr>
        <p:spPr bwMode="auto">
          <a:xfrm>
            <a:off x="1187624" y="5229200"/>
            <a:ext cx="6336704" cy="880241"/>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Ø"/>
            </a:pPr>
            <a:r>
              <a:rPr lang="zh-CN" altLang="en-US" sz="1600" b="1" dirty="0" smtClean="0">
                <a:solidFill>
                  <a:schemeClr val="bg1"/>
                </a:solidFill>
                <a:effectLst>
                  <a:outerShdw blurRad="38100" dist="38100" dir="2700000" algn="tl">
                    <a:srgbClr val="000000">
                      <a:alpha val="43137"/>
                    </a:srgbClr>
                  </a:outerShdw>
                </a:effectLst>
                <a:ea typeface="宋体" charset="-122"/>
                <a:cs typeface="Arial" charset="0"/>
              </a:rPr>
              <a:t>遇突发事件忽然与坏人直面时，一定要沉着冷静，千万不要惊慌失措，视周围环境而定想办法怎样脱身或最大限度避免受到人身伤害。</a:t>
            </a:r>
            <a:endParaRPr lang="en-US" altLang="zh-CN" sz="1600" b="1" dirty="0" smtClean="0">
              <a:solidFill>
                <a:schemeClr val="bg1"/>
              </a:solidFill>
              <a:effectLst>
                <a:outerShdw blurRad="38100" dist="38100" dir="2700000" algn="tl">
                  <a:srgbClr val="000000">
                    <a:alpha val="43137"/>
                  </a:srgbClr>
                </a:outerShdw>
              </a:effectLst>
              <a:ea typeface="宋体" charset="-122"/>
              <a:cs typeface="Arial" charset="0"/>
            </a:endParaRPr>
          </a:p>
          <a:p>
            <a:pPr algn="just">
              <a:lnSpc>
                <a:spcPct val="70000"/>
              </a:lnSpc>
              <a:spcBef>
                <a:spcPct val="50000"/>
              </a:spcBef>
              <a:buFont typeface="Wingdings" pitchFamily="2" charset="2"/>
              <a:buChar char="Ø"/>
            </a:pPr>
            <a:r>
              <a:rPr lang="zh-CN" altLang="en-US" sz="1600" b="1" dirty="0" smtClean="0">
                <a:solidFill>
                  <a:schemeClr val="bg1"/>
                </a:solidFill>
                <a:effectLst>
                  <a:outerShdw blurRad="38100" dist="38100" dir="2700000" algn="tl">
                    <a:srgbClr val="000000">
                      <a:alpha val="43137"/>
                    </a:srgbClr>
                  </a:outerShdw>
                </a:effectLst>
                <a:ea typeface="宋体" charset="-122"/>
                <a:cs typeface="Arial" charset="0"/>
              </a:rPr>
              <a:t>一定要时刻观察周围环境，感觉情况不对时要急中生智尽量先脱身。</a:t>
            </a:r>
            <a:endParaRPr lang="en-US" altLang="zh-CN" sz="1600" b="1" dirty="0">
              <a:solidFill>
                <a:schemeClr val="bg1"/>
              </a:solidFill>
              <a:effectLst>
                <a:outerShdw blurRad="38100" dist="38100" dir="2700000" algn="tl">
                  <a:srgbClr val="000000">
                    <a:alpha val="43137"/>
                  </a:srgbClr>
                </a:outerShdw>
              </a:effectLst>
              <a:ea typeface="宋体" charset="-122"/>
              <a:cs typeface="Arial" charset="0"/>
            </a:endParaRPr>
          </a:p>
        </p:txBody>
      </p:sp>
      <p:sp>
        <p:nvSpPr>
          <p:cNvPr id="62" name="AutoShape 28"/>
          <p:cNvSpPr>
            <a:spLocks noChangeArrowheads="1"/>
          </p:cNvSpPr>
          <p:nvPr/>
        </p:nvSpPr>
        <p:spPr bwMode="gray">
          <a:xfrm>
            <a:off x="5335763" y="2924944"/>
            <a:ext cx="2698750" cy="428625"/>
          </a:xfrm>
          <a:prstGeom prst="roundRect">
            <a:avLst>
              <a:gd name="adj" fmla="val 50000"/>
            </a:avLst>
          </a:prstGeom>
          <a:solidFill>
            <a:schemeClr val="accent5">
              <a:lumMod val="75000"/>
            </a:schemeClr>
          </a:solidFill>
          <a:ln w="57150" algn="ctr">
            <a:noFill/>
            <a:round/>
            <a:headEnd/>
            <a:tailEnd/>
          </a:ln>
        </p:spPr>
        <p:txBody>
          <a:bodyPr wrap="none" anchor="ctr"/>
          <a:lstStyle/>
          <a:p>
            <a:endParaRPr lang="zh-CN" altLang="en-US">
              <a:ea typeface="宋体" charset="-122"/>
            </a:endParaRPr>
          </a:p>
        </p:txBody>
      </p:sp>
      <p:sp>
        <p:nvSpPr>
          <p:cNvPr id="63" name="AutoShape 29"/>
          <p:cNvSpPr>
            <a:spLocks noChangeArrowheads="1"/>
          </p:cNvSpPr>
          <p:nvPr/>
        </p:nvSpPr>
        <p:spPr bwMode="gray">
          <a:xfrm>
            <a:off x="5335763" y="3509144"/>
            <a:ext cx="2698750" cy="428625"/>
          </a:xfrm>
          <a:prstGeom prst="roundRect">
            <a:avLst>
              <a:gd name="adj" fmla="val 50000"/>
            </a:avLst>
          </a:prstGeom>
          <a:solidFill>
            <a:schemeClr val="accent5">
              <a:lumMod val="75000"/>
            </a:schemeClr>
          </a:solidFill>
          <a:ln w="57150" algn="ctr">
            <a:noFill/>
            <a:round/>
            <a:headEnd/>
            <a:tailEnd/>
          </a:ln>
        </p:spPr>
        <p:txBody>
          <a:bodyPr wrap="none" anchor="ctr"/>
          <a:lstStyle/>
          <a:p>
            <a:endParaRPr lang="zh-CN" altLang="en-US">
              <a:ea typeface="宋体" charset="-122"/>
            </a:endParaRPr>
          </a:p>
        </p:txBody>
      </p:sp>
      <p:sp>
        <p:nvSpPr>
          <p:cNvPr id="64" name="AutoShape 30"/>
          <p:cNvSpPr>
            <a:spLocks noChangeArrowheads="1"/>
          </p:cNvSpPr>
          <p:nvPr/>
        </p:nvSpPr>
        <p:spPr bwMode="gray">
          <a:xfrm>
            <a:off x="5335763" y="4069532"/>
            <a:ext cx="2698750" cy="428625"/>
          </a:xfrm>
          <a:prstGeom prst="roundRect">
            <a:avLst>
              <a:gd name="adj" fmla="val 50000"/>
            </a:avLst>
          </a:prstGeom>
          <a:solidFill>
            <a:schemeClr val="accent5">
              <a:lumMod val="75000"/>
            </a:schemeClr>
          </a:solidFill>
          <a:ln w="57150" algn="ctr">
            <a:noFill/>
            <a:round/>
            <a:headEnd/>
            <a:tailEnd/>
          </a:ln>
        </p:spPr>
        <p:txBody>
          <a:bodyPr wrap="none" anchor="ctr"/>
          <a:lstStyle/>
          <a:p>
            <a:endParaRPr lang="zh-CN" altLang="en-US">
              <a:ea typeface="宋体" charset="-122"/>
            </a:endParaRPr>
          </a:p>
        </p:txBody>
      </p:sp>
      <p:sp>
        <p:nvSpPr>
          <p:cNvPr id="65" name="Rectangle 31"/>
          <p:cNvSpPr>
            <a:spLocks noChangeArrowheads="1"/>
          </p:cNvSpPr>
          <p:nvPr/>
        </p:nvSpPr>
        <p:spPr bwMode="gray">
          <a:xfrm>
            <a:off x="5472660" y="2997968"/>
            <a:ext cx="2483716" cy="272382"/>
          </a:xfrm>
          <a:prstGeom prst="rect">
            <a:avLst/>
          </a:prstGeom>
          <a:solidFill>
            <a:schemeClr val="accent5">
              <a:lumMod val="75000"/>
            </a:schemeClr>
          </a:solidFill>
          <a:ln w="9525" algn="ctr">
            <a:noFill/>
            <a:miter lim="800000"/>
            <a:headEnd/>
            <a:tailEnd/>
          </a:ln>
        </p:spPr>
        <p:txBody>
          <a:bodyPr wrap="square">
            <a:spAutoFit/>
          </a:bodyPr>
          <a:lstStyle/>
          <a:p>
            <a:pPr algn="l">
              <a:lnSpc>
                <a:spcPct val="90000"/>
              </a:lnSpc>
              <a:buFont typeface="Wingdings" pitchFamily="2" charset="2"/>
              <a:buChar char="§"/>
            </a:pPr>
            <a:r>
              <a:rPr lang="zh-CN" altLang="en-US" sz="1300" b="1" dirty="0">
                <a:solidFill>
                  <a:srgbClr val="000000"/>
                </a:solidFill>
                <a:ea typeface="宋体" charset="-122"/>
                <a:cs typeface="Arial" charset="0"/>
              </a:rPr>
              <a:t> </a:t>
            </a:r>
            <a:r>
              <a:rPr lang="en-US" altLang="zh-CN" sz="1300" b="1" dirty="0" smtClean="0">
                <a:solidFill>
                  <a:srgbClr val="000000"/>
                </a:solidFill>
                <a:ea typeface="宋体" charset="-122"/>
                <a:cs typeface="Arial" charset="0"/>
              </a:rPr>
              <a:t>2011</a:t>
            </a:r>
            <a:r>
              <a:rPr lang="zh-CN" altLang="en-US" sz="1300" b="1" dirty="0" smtClean="0">
                <a:solidFill>
                  <a:srgbClr val="000000"/>
                </a:solidFill>
                <a:ea typeface="宋体" charset="-122"/>
                <a:cs typeface="Arial" charset="0"/>
              </a:rPr>
              <a:t>年</a:t>
            </a:r>
            <a:r>
              <a:rPr lang="en-US" altLang="zh-CN" sz="1300" b="1" dirty="0" smtClean="0">
                <a:solidFill>
                  <a:srgbClr val="000000"/>
                </a:solidFill>
                <a:ea typeface="宋体" charset="-122"/>
                <a:cs typeface="Arial" charset="0"/>
              </a:rPr>
              <a:t>3</a:t>
            </a:r>
            <a:r>
              <a:rPr lang="zh-CN" altLang="en-US" sz="1300" b="1" dirty="0" smtClean="0">
                <a:solidFill>
                  <a:srgbClr val="000000"/>
                </a:solidFill>
                <a:ea typeface="宋体" charset="-122"/>
                <a:cs typeface="Arial" charset="0"/>
              </a:rPr>
              <a:t>月，小区去学校路上</a:t>
            </a:r>
            <a:endParaRPr lang="en-US" altLang="zh-CN" sz="1300" b="1" dirty="0">
              <a:solidFill>
                <a:srgbClr val="000000"/>
              </a:solidFill>
              <a:ea typeface="宋体" charset="-122"/>
              <a:cs typeface="Arial" charset="0"/>
            </a:endParaRPr>
          </a:p>
        </p:txBody>
      </p:sp>
      <p:sp>
        <p:nvSpPr>
          <p:cNvPr id="68" name="Rectangle 32"/>
          <p:cNvSpPr>
            <a:spLocks noChangeArrowheads="1"/>
          </p:cNvSpPr>
          <p:nvPr/>
        </p:nvSpPr>
        <p:spPr bwMode="gray">
          <a:xfrm>
            <a:off x="5508103" y="3582169"/>
            <a:ext cx="2448273" cy="300082"/>
          </a:xfrm>
          <a:prstGeom prst="rect">
            <a:avLst/>
          </a:prstGeom>
          <a:solidFill>
            <a:schemeClr val="accent5">
              <a:lumMod val="75000"/>
            </a:schemeClr>
          </a:solidFill>
          <a:ln w="9525" algn="ctr">
            <a:noFill/>
            <a:miter lim="800000"/>
            <a:headEnd/>
            <a:tailEnd/>
          </a:ln>
        </p:spPr>
        <p:txBody>
          <a:bodyPr wrap="square">
            <a:spAutoFit/>
          </a:bodyPr>
          <a:lstStyle/>
          <a:p>
            <a:pPr algn="l">
              <a:lnSpc>
                <a:spcPct val="90000"/>
              </a:lnSpc>
              <a:buFont typeface="Wingdings" pitchFamily="2" charset="2"/>
              <a:buChar char="§"/>
            </a:pPr>
            <a:r>
              <a:rPr lang="zh-CN" altLang="en-US" sz="1500" b="1" dirty="0">
                <a:solidFill>
                  <a:srgbClr val="000000"/>
                </a:solidFill>
                <a:ea typeface="宋体" charset="-122"/>
                <a:cs typeface="Arial" charset="0"/>
              </a:rPr>
              <a:t> </a:t>
            </a:r>
            <a:r>
              <a:rPr lang="zh-CN" altLang="en-US" sz="1500" b="1" dirty="0" smtClean="0">
                <a:solidFill>
                  <a:srgbClr val="000000"/>
                </a:solidFill>
                <a:ea typeface="宋体" charset="-122"/>
                <a:cs typeface="Arial" charset="0"/>
              </a:rPr>
              <a:t>遇陌生人索要手机打电话</a:t>
            </a:r>
            <a:endParaRPr lang="en-US" altLang="zh-CN" sz="1500" b="1" dirty="0">
              <a:solidFill>
                <a:srgbClr val="000000"/>
              </a:solidFill>
              <a:ea typeface="宋体" charset="-122"/>
              <a:cs typeface="Arial" charset="0"/>
            </a:endParaRPr>
          </a:p>
        </p:txBody>
      </p:sp>
      <p:sp>
        <p:nvSpPr>
          <p:cNvPr id="69" name="Rectangle 33"/>
          <p:cNvSpPr>
            <a:spLocks noChangeArrowheads="1"/>
          </p:cNvSpPr>
          <p:nvPr/>
        </p:nvSpPr>
        <p:spPr bwMode="gray">
          <a:xfrm>
            <a:off x="5508104" y="4140969"/>
            <a:ext cx="2404826" cy="313932"/>
          </a:xfrm>
          <a:prstGeom prst="rect">
            <a:avLst/>
          </a:prstGeom>
          <a:solidFill>
            <a:schemeClr val="accent5">
              <a:lumMod val="75000"/>
            </a:schemeClr>
          </a:solidFill>
          <a:ln w="9525" algn="ctr">
            <a:noFill/>
            <a:miter lim="800000"/>
            <a:headEnd/>
            <a:tailEnd/>
          </a:ln>
        </p:spPr>
        <p:txBody>
          <a:bodyPr wrap="none">
            <a:spAutoFit/>
          </a:bodyPr>
          <a:lstStyle/>
          <a:p>
            <a:pPr algn="l">
              <a:lnSpc>
                <a:spcPct val="90000"/>
              </a:lnSpc>
              <a:buFont typeface="Wingdings" pitchFamily="2" charset="2"/>
              <a:buChar char="§"/>
            </a:pPr>
            <a:r>
              <a:rPr lang="zh-CN" altLang="en-US" sz="1600" b="1" dirty="0">
                <a:solidFill>
                  <a:srgbClr val="000000"/>
                </a:solidFill>
                <a:ea typeface="宋体" charset="-122"/>
                <a:cs typeface="Arial" charset="0"/>
              </a:rPr>
              <a:t> </a:t>
            </a:r>
            <a:r>
              <a:rPr lang="zh-CN" altLang="en-US" sz="1600" b="1" dirty="0" smtClean="0">
                <a:solidFill>
                  <a:srgbClr val="000000"/>
                </a:solidFill>
                <a:ea typeface="宋体" charset="-122"/>
                <a:cs typeface="Arial" charset="0"/>
              </a:rPr>
              <a:t>落入圈套，被持枪抢劫</a:t>
            </a:r>
            <a:endParaRPr lang="en-US" altLang="zh-CN" sz="1600" b="1" dirty="0">
              <a:solidFill>
                <a:srgbClr val="000000"/>
              </a:solidFill>
              <a:ea typeface="宋体" charset="-122"/>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5 </a:t>
            </a:r>
            <a:r>
              <a:rPr lang="zh-CN" altLang="en-US" sz="3600" dirty="0" smtClean="0"/>
              <a:t>安全问题</a:t>
            </a:r>
            <a:endParaRPr lang="zh-CN" altLang="en-US" sz="3600" dirty="0"/>
          </a:p>
        </p:txBody>
      </p:sp>
      <p:sp>
        <p:nvSpPr>
          <p:cNvPr id="3" name="页脚占位符 2"/>
          <p:cNvSpPr>
            <a:spLocks noGrp="1"/>
          </p:cNvSpPr>
          <p:nvPr>
            <p:ph type="ftr" sz="quarter" idx="10"/>
          </p:nvPr>
        </p:nvSpPr>
        <p:spPr/>
        <p:txBody>
          <a:bodyPr/>
          <a:lstStyle/>
          <a:p>
            <a:r>
              <a:rPr lang="en-US" altLang="zh-CN" smtClean="0"/>
              <a:t>Company Logo</a:t>
            </a:r>
            <a:endParaRPr lang="en-US" altLang="zh-CN"/>
          </a:p>
        </p:txBody>
      </p:sp>
      <p:sp>
        <p:nvSpPr>
          <p:cNvPr id="5" name="Text Box 9"/>
          <p:cNvSpPr txBox="1">
            <a:spLocks noChangeArrowheads="1"/>
          </p:cNvSpPr>
          <p:nvPr/>
        </p:nvSpPr>
        <p:spPr bwMode="gray">
          <a:xfrm>
            <a:off x="1752600" y="1249596"/>
            <a:ext cx="5867400" cy="523220"/>
          </a:xfrm>
          <a:prstGeom prst="rect">
            <a:avLst/>
          </a:prstGeom>
          <a:noFill/>
          <a:ln w="9525" algn="ctr">
            <a:noFill/>
            <a:miter lim="800000"/>
            <a:headEnd/>
            <a:tailEnd/>
          </a:ln>
        </p:spPr>
        <p:txBody>
          <a:bodyPr>
            <a:spAutoFit/>
          </a:bodyPr>
          <a:lstStyle/>
          <a:p>
            <a:pPr algn="ctr" eaLnBrk="0" hangingPunct="0"/>
            <a:r>
              <a:rPr lang="en-US" altLang="zh-CN" sz="2800" b="1" dirty="0" smtClean="0">
                <a:solidFill>
                  <a:srgbClr val="000000"/>
                </a:solidFill>
                <a:ea typeface="宋体" charset="-122"/>
                <a:cs typeface="Arial" charset="0"/>
              </a:rPr>
              <a:t>2012</a:t>
            </a:r>
            <a:r>
              <a:rPr lang="zh-CN" altLang="en-US" sz="2800" b="1" dirty="0" smtClean="0">
                <a:solidFill>
                  <a:srgbClr val="000000"/>
                </a:solidFill>
                <a:ea typeface="宋体" charset="-122"/>
                <a:cs typeface="Arial" charset="0"/>
              </a:rPr>
              <a:t>年</a:t>
            </a:r>
            <a:r>
              <a:rPr lang="en-US" altLang="zh-CN" sz="2800" b="1" dirty="0" smtClean="0">
                <a:solidFill>
                  <a:srgbClr val="000000"/>
                </a:solidFill>
                <a:ea typeface="宋体" charset="-122"/>
                <a:cs typeface="Arial" charset="0"/>
              </a:rPr>
              <a:t>4</a:t>
            </a:r>
            <a:r>
              <a:rPr lang="zh-CN" altLang="en-US" sz="2800" b="1" dirty="0" smtClean="0">
                <a:solidFill>
                  <a:srgbClr val="000000"/>
                </a:solidFill>
                <a:ea typeface="宋体" charset="-122"/>
                <a:cs typeface="Arial" charset="0"/>
              </a:rPr>
              <a:t>月南加州大学事件反思</a:t>
            </a:r>
            <a:endParaRPr lang="en-US" altLang="zh-CN" sz="2800" b="1" dirty="0">
              <a:solidFill>
                <a:srgbClr val="000000"/>
              </a:solidFill>
              <a:ea typeface="宋体" charset="-122"/>
              <a:cs typeface="Arial" charset="0"/>
            </a:endParaRPr>
          </a:p>
        </p:txBody>
      </p:sp>
      <p:pic>
        <p:nvPicPr>
          <p:cNvPr id="6" name="图片 5" descr="http://www.buaa.edu.cn/images/buaa_1.gif"/>
          <p:cNvPicPr/>
          <p:nvPr/>
        </p:nvPicPr>
        <p:blipFill>
          <a:blip r:embed="rId2" r:link="rId3" cstate="print"/>
          <a:srcRect/>
          <a:stretch>
            <a:fillRect/>
          </a:stretch>
        </p:blipFill>
        <p:spPr bwMode="auto">
          <a:xfrm>
            <a:off x="7344816" y="6453336"/>
            <a:ext cx="1763688" cy="360040"/>
          </a:xfrm>
          <a:prstGeom prst="rect">
            <a:avLst/>
          </a:prstGeom>
          <a:noFill/>
          <a:ln w="9525">
            <a:noFill/>
            <a:miter lim="800000"/>
            <a:headEnd/>
            <a:tailEnd/>
          </a:ln>
        </p:spPr>
      </p:pic>
      <p:sp>
        <p:nvSpPr>
          <p:cNvPr id="7" name="TextBox 6"/>
          <p:cNvSpPr txBox="1"/>
          <p:nvPr/>
        </p:nvSpPr>
        <p:spPr>
          <a:xfrm>
            <a:off x="467544" y="1916832"/>
            <a:ext cx="4464496" cy="4401205"/>
          </a:xfrm>
          <a:prstGeom prst="rect">
            <a:avLst/>
          </a:prstGeom>
          <a:noFill/>
        </p:spPr>
        <p:txBody>
          <a:bodyPr wrap="square" rtlCol="0">
            <a:spAutoFit/>
          </a:bodyPr>
          <a:lstStyle/>
          <a:p>
            <a:pPr algn="just"/>
            <a:r>
              <a:rPr lang="zh-CN" altLang="en-US" sz="2000" b="1" dirty="0" smtClean="0">
                <a:solidFill>
                  <a:schemeClr val="tx2"/>
                </a:solidFill>
              </a:rPr>
              <a:t>事件经过：</a:t>
            </a:r>
            <a:endParaRPr lang="en-US" altLang="zh-CN" sz="2000" b="1" dirty="0" smtClean="0">
              <a:solidFill>
                <a:schemeClr val="tx2"/>
              </a:solidFill>
            </a:endParaRPr>
          </a:p>
          <a:p>
            <a:pPr algn="just"/>
            <a:r>
              <a:rPr lang="en-US" altLang="zh-CN" sz="2000" b="1" dirty="0" smtClean="0">
                <a:solidFill>
                  <a:schemeClr val="tx2"/>
                </a:solidFill>
              </a:rPr>
              <a:t>        2011</a:t>
            </a:r>
            <a:r>
              <a:rPr lang="zh-CN" altLang="en-US" sz="2000" b="1" dirty="0" smtClean="0">
                <a:solidFill>
                  <a:schemeClr val="tx2"/>
                </a:solidFill>
              </a:rPr>
              <a:t>年</a:t>
            </a:r>
            <a:r>
              <a:rPr lang="en-US" altLang="zh-CN" sz="2000" b="1" dirty="0" smtClean="0">
                <a:solidFill>
                  <a:schemeClr val="tx2"/>
                </a:solidFill>
              </a:rPr>
              <a:t>4</a:t>
            </a:r>
            <a:r>
              <a:rPr lang="zh-CN" altLang="en-US" sz="2000" b="1" dirty="0" smtClean="0">
                <a:solidFill>
                  <a:schemeClr val="tx2"/>
                </a:solidFill>
              </a:rPr>
              <a:t>月</a:t>
            </a:r>
            <a:r>
              <a:rPr lang="en-US" altLang="zh-CN" sz="2000" b="1" dirty="0" smtClean="0">
                <a:solidFill>
                  <a:schemeClr val="tx2"/>
                </a:solidFill>
              </a:rPr>
              <a:t>11</a:t>
            </a:r>
            <a:r>
              <a:rPr lang="zh-CN" altLang="en-US" sz="2000" b="1" dirty="0" smtClean="0">
                <a:solidFill>
                  <a:schemeClr val="tx2"/>
                </a:solidFill>
              </a:rPr>
              <a:t>日凌晨</a:t>
            </a:r>
            <a:r>
              <a:rPr lang="en-US" altLang="zh-CN" sz="2000" b="1" dirty="0" smtClean="0">
                <a:solidFill>
                  <a:schemeClr val="tx2"/>
                </a:solidFill>
              </a:rPr>
              <a:t>1</a:t>
            </a:r>
            <a:r>
              <a:rPr lang="zh-CN" altLang="en-US" sz="2000" b="1" dirty="0" smtClean="0">
                <a:solidFill>
                  <a:schemeClr val="tx2"/>
                </a:solidFill>
              </a:rPr>
              <a:t>点左右，洛杉矶</a:t>
            </a:r>
            <a:r>
              <a:rPr lang="en-US" altLang="zh-CN" sz="2000" b="1" dirty="0" smtClean="0">
                <a:solidFill>
                  <a:schemeClr val="tx2"/>
                </a:solidFill>
              </a:rPr>
              <a:t>Raymond Avenue</a:t>
            </a:r>
            <a:r>
              <a:rPr lang="zh-CN" altLang="en-US" sz="2000" b="1" dirty="0" smtClean="0">
                <a:solidFill>
                  <a:schemeClr val="tx2"/>
                </a:solidFill>
              </a:rPr>
              <a:t>发生一起枪击案，两名</a:t>
            </a:r>
            <a:r>
              <a:rPr lang="en-US" altLang="zh-CN" sz="2000" b="1" dirty="0" smtClean="0">
                <a:solidFill>
                  <a:schemeClr val="tx2"/>
                </a:solidFill>
              </a:rPr>
              <a:t>20</a:t>
            </a:r>
            <a:r>
              <a:rPr lang="zh-CN" altLang="en-US" sz="2000" b="1" dirty="0" smtClean="0">
                <a:solidFill>
                  <a:schemeClr val="tx2"/>
                </a:solidFill>
              </a:rPr>
              <a:t>多岁的中国留学生在车内被枪杀。随后，警方证明，死者均为两名来自中国的研究生，他们在南加州大学（</a:t>
            </a:r>
            <a:r>
              <a:rPr lang="en-US" altLang="zh-CN" sz="2000" b="1" dirty="0" smtClean="0">
                <a:solidFill>
                  <a:schemeClr val="tx2"/>
                </a:solidFill>
              </a:rPr>
              <a:t>USC</a:t>
            </a:r>
            <a:r>
              <a:rPr lang="zh-CN" altLang="en-US" sz="2000" b="1" dirty="0" smtClean="0">
                <a:solidFill>
                  <a:schemeClr val="tx2"/>
                </a:solidFill>
              </a:rPr>
              <a:t>）就读电子工程专业。</a:t>
            </a:r>
            <a:endParaRPr lang="en-US" altLang="zh-CN" sz="2000" b="1" dirty="0" smtClean="0">
              <a:solidFill>
                <a:schemeClr val="tx2"/>
              </a:solidFill>
            </a:endParaRPr>
          </a:p>
          <a:p>
            <a:pPr algn="just"/>
            <a:r>
              <a:rPr lang="en-US" altLang="zh-CN" sz="2000" b="1" dirty="0" smtClean="0">
                <a:solidFill>
                  <a:schemeClr val="tx2"/>
                </a:solidFill>
              </a:rPr>
              <a:t>        </a:t>
            </a:r>
            <a:r>
              <a:rPr lang="zh-CN" altLang="en-US" sz="2000" b="1" dirty="0" smtClean="0">
                <a:solidFill>
                  <a:schemeClr val="tx2"/>
                </a:solidFill>
              </a:rPr>
              <a:t>据洛杉矶警方，已断定这是一起抢劫杀人案件。凶手曾用枪威胁受害者让他们从车里出来，但遭到拒绝。于是凶手近距离向他们开枪。</a:t>
            </a:r>
            <a:endParaRPr lang="en-US" altLang="zh-CN" sz="2000" b="1" dirty="0" smtClean="0">
              <a:solidFill>
                <a:schemeClr val="tx2"/>
              </a:solidFill>
            </a:endParaRPr>
          </a:p>
          <a:p>
            <a:pPr algn="just"/>
            <a:r>
              <a:rPr lang="en-US" altLang="zh-CN" sz="2000" b="1" dirty="0" smtClean="0">
                <a:solidFill>
                  <a:schemeClr val="tx2"/>
                </a:solidFill>
              </a:rPr>
              <a:t>         </a:t>
            </a:r>
            <a:r>
              <a:rPr lang="zh-CN" altLang="en-US" sz="2000" b="1" dirty="0" smtClean="0">
                <a:solidFill>
                  <a:schemeClr val="tx2"/>
                </a:solidFill>
              </a:rPr>
              <a:t>其中一名遇害的同学正是北航</a:t>
            </a:r>
            <a:r>
              <a:rPr lang="en-US" altLang="zh-CN" sz="2000" b="1" dirty="0" smtClean="0">
                <a:solidFill>
                  <a:schemeClr val="tx2"/>
                </a:solidFill>
              </a:rPr>
              <a:t>2010</a:t>
            </a:r>
            <a:r>
              <a:rPr lang="zh-CN" altLang="en-US" sz="2000" b="1" dirty="0" smtClean="0">
                <a:solidFill>
                  <a:schemeClr val="tx2"/>
                </a:solidFill>
              </a:rPr>
              <a:t>届自动化学院的优秀毕业生，北航校友会对此事发表了慰问函。</a:t>
            </a:r>
            <a:endParaRPr lang="en-US" altLang="zh-CN" sz="2000" b="1" dirty="0" smtClean="0">
              <a:solidFill>
                <a:schemeClr val="tx2"/>
              </a:solidFill>
            </a:endParaRPr>
          </a:p>
        </p:txBody>
      </p:sp>
      <p:pic>
        <p:nvPicPr>
          <p:cNvPr id="8" name="图片 7" descr="5cmhxv.jpg"/>
          <p:cNvPicPr>
            <a:picLocks noChangeAspect="1"/>
          </p:cNvPicPr>
          <p:nvPr/>
        </p:nvPicPr>
        <p:blipFill>
          <a:blip r:embed="rId4" cstate="print"/>
          <a:stretch>
            <a:fillRect/>
          </a:stretch>
        </p:blipFill>
        <p:spPr>
          <a:xfrm>
            <a:off x="5220072" y="1988840"/>
            <a:ext cx="3600400" cy="2391874"/>
          </a:xfrm>
          <a:prstGeom prst="rect">
            <a:avLst/>
          </a:prstGeom>
        </p:spPr>
      </p:pic>
      <p:sp>
        <p:nvSpPr>
          <p:cNvPr id="10" name="TextBox 9"/>
          <p:cNvSpPr txBox="1"/>
          <p:nvPr/>
        </p:nvSpPr>
        <p:spPr>
          <a:xfrm>
            <a:off x="5220072" y="4699010"/>
            <a:ext cx="3600400" cy="1754326"/>
          </a:xfrm>
          <a:prstGeom prst="rect">
            <a:avLst/>
          </a:prstGeom>
          <a:noFill/>
        </p:spPr>
        <p:txBody>
          <a:bodyPr wrap="square" rtlCol="0">
            <a:spAutoFit/>
          </a:bodyPr>
          <a:lstStyle/>
          <a:p>
            <a:r>
              <a:rPr lang="zh-CN" altLang="en-US" b="1" dirty="0" smtClean="0">
                <a:solidFill>
                  <a:schemeClr val="tx2"/>
                </a:solidFill>
              </a:rPr>
              <a:t>据最新消息，目前凶手已被警方抓获并将以一级谋杀罪名进行起诉，两名嫌疑人均为美籍非洲裔黑人。美国留学生自发组织对逝者进行了悼念活动。</a:t>
            </a:r>
            <a:endParaRPr lang="en-US" altLang="zh-CN" b="1" dirty="0" smtClean="0">
              <a:solidFill>
                <a:schemeClr val="tx2"/>
              </a:solidFill>
            </a:endParaRPr>
          </a:p>
          <a:p>
            <a:r>
              <a:rPr lang="en-US" altLang="zh-CN" b="1" dirty="0" smtClean="0">
                <a:solidFill>
                  <a:schemeClr val="tx2"/>
                </a:solidFill>
              </a:rPr>
              <a:t>               -----</a:t>
            </a:r>
            <a:r>
              <a:rPr lang="zh-CN" altLang="en-US" b="1" dirty="0" smtClean="0">
                <a:solidFill>
                  <a:schemeClr val="tx2"/>
                </a:solidFill>
              </a:rPr>
              <a:t>逝者已矣，生者如斯</a:t>
            </a:r>
            <a:endParaRPr lang="zh-CN" altLang="en-US" b="1"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5 </a:t>
            </a:r>
            <a:r>
              <a:rPr lang="zh-CN" altLang="en-US" sz="3600" dirty="0" smtClean="0"/>
              <a:t>安全问题</a:t>
            </a:r>
            <a:endParaRPr lang="zh-CN" altLang="en-US" sz="3600" dirty="0"/>
          </a:p>
        </p:txBody>
      </p:sp>
      <p:sp>
        <p:nvSpPr>
          <p:cNvPr id="3" name="页脚占位符 2"/>
          <p:cNvSpPr>
            <a:spLocks noGrp="1"/>
          </p:cNvSpPr>
          <p:nvPr>
            <p:ph type="ftr" sz="quarter" idx="10"/>
          </p:nvPr>
        </p:nvSpPr>
        <p:spPr/>
        <p:txBody>
          <a:bodyPr/>
          <a:lstStyle/>
          <a:p>
            <a:r>
              <a:rPr lang="en-US" altLang="zh-CN" dirty="0" smtClean="0"/>
              <a:t>Company Logo</a:t>
            </a:r>
            <a:endParaRPr lang="en-US" altLang="zh-CN" dirty="0"/>
          </a:p>
        </p:txBody>
      </p:sp>
      <p:grpSp>
        <p:nvGrpSpPr>
          <p:cNvPr id="17" name="Group 93"/>
          <p:cNvGrpSpPr>
            <a:grpSpLocks/>
          </p:cNvGrpSpPr>
          <p:nvPr/>
        </p:nvGrpSpPr>
        <p:grpSpPr bwMode="auto">
          <a:xfrm>
            <a:off x="3491880" y="1844824"/>
            <a:ext cx="2163763" cy="3999242"/>
            <a:chOff x="2256" y="1154"/>
            <a:chExt cx="1363" cy="2015"/>
          </a:xfrm>
        </p:grpSpPr>
        <p:sp>
          <p:nvSpPr>
            <p:cNvPr id="18" name="AutoShape 64"/>
            <p:cNvSpPr>
              <a:spLocks noChangeArrowheads="1"/>
            </p:cNvSpPr>
            <p:nvPr/>
          </p:nvSpPr>
          <p:spPr bwMode="gray">
            <a:xfrm>
              <a:off x="2256" y="1348"/>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endParaRPr lang="zh-CN" altLang="en-US">
                <a:ea typeface="宋体" charset="-122"/>
              </a:endParaRPr>
            </a:p>
          </p:txBody>
        </p:sp>
        <p:sp>
          <p:nvSpPr>
            <p:cNvPr id="19" name="AutoShape 65"/>
            <p:cNvSpPr>
              <a:spLocks noChangeArrowheads="1"/>
            </p:cNvSpPr>
            <p:nvPr/>
          </p:nvSpPr>
          <p:spPr bwMode="gray">
            <a:xfrm>
              <a:off x="2277" y="1353"/>
              <a:ext cx="1322" cy="1766"/>
            </a:xfrm>
            <a:prstGeom prst="roundRect">
              <a:avLst>
                <a:gd name="adj" fmla="val 16667"/>
              </a:avLst>
            </a:prstGeom>
            <a:solidFill>
              <a:srgbClr val="73E77E"/>
            </a:solidFill>
            <a:ln w="9525">
              <a:noFill/>
              <a:round/>
              <a:headEnd/>
              <a:tailEnd/>
            </a:ln>
          </p:spPr>
          <p:txBody>
            <a:bodyPr wrap="none" anchor="ctr"/>
            <a:lstStyle/>
            <a:p>
              <a:endParaRPr lang="zh-CN" altLang="en-US">
                <a:ea typeface="宋体" charset="-122"/>
              </a:endParaRPr>
            </a:p>
          </p:txBody>
        </p:sp>
        <p:sp>
          <p:nvSpPr>
            <p:cNvPr id="20" name="AutoShape 66"/>
            <p:cNvSpPr>
              <a:spLocks noChangeArrowheads="1"/>
            </p:cNvSpPr>
            <p:nvPr/>
          </p:nvSpPr>
          <p:spPr bwMode="gray">
            <a:xfrm>
              <a:off x="2288" y="2653"/>
              <a:ext cx="1304" cy="447"/>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endParaRPr lang="zh-CN" altLang="en-US">
                <a:ea typeface="宋体" charset="-122"/>
              </a:endParaRPr>
            </a:p>
          </p:txBody>
        </p:sp>
        <p:sp>
          <p:nvSpPr>
            <p:cNvPr id="21" name="AutoShape 67"/>
            <p:cNvSpPr>
              <a:spLocks noChangeArrowheads="1"/>
            </p:cNvSpPr>
            <p:nvPr/>
          </p:nvSpPr>
          <p:spPr bwMode="gray">
            <a:xfrm>
              <a:off x="2288" y="1367"/>
              <a:ext cx="1304" cy="446"/>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endParaRPr lang="zh-CN" altLang="en-US">
                <a:ea typeface="宋体" charset="-122"/>
              </a:endParaRPr>
            </a:p>
          </p:txBody>
        </p:sp>
        <p:sp>
          <p:nvSpPr>
            <p:cNvPr id="22" name="Oval 68"/>
            <p:cNvSpPr>
              <a:spLocks noChangeArrowheads="1"/>
            </p:cNvSpPr>
            <p:nvPr/>
          </p:nvSpPr>
          <p:spPr bwMode="gray">
            <a:xfrm>
              <a:off x="2725" y="1154"/>
              <a:ext cx="405" cy="405"/>
            </a:xfrm>
            <a:prstGeom prst="ellipse">
              <a:avLst/>
            </a:prstGeom>
            <a:solidFill>
              <a:srgbClr val="333333"/>
            </a:solidFill>
            <a:ln w="38100" algn="ctr">
              <a:noFill/>
              <a:round/>
              <a:headEnd/>
              <a:tailEnd/>
            </a:ln>
          </p:spPr>
          <p:txBody>
            <a:bodyPr anchor="ctr">
              <a:spAutoFit/>
            </a:bodyPr>
            <a:lstStyle/>
            <a:p>
              <a:endParaRPr lang="zh-CN" altLang="en-US">
                <a:ea typeface="宋体" charset="-122"/>
              </a:endParaRPr>
            </a:p>
          </p:txBody>
        </p:sp>
        <p:sp>
          <p:nvSpPr>
            <p:cNvPr id="23" name="Oval 69"/>
            <p:cNvSpPr>
              <a:spLocks noChangeArrowheads="1"/>
            </p:cNvSpPr>
            <p:nvPr/>
          </p:nvSpPr>
          <p:spPr bwMode="gray">
            <a:xfrm>
              <a:off x="2729" y="1157"/>
              <a:ext cx="392" cy="39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ea typeface="宋体" charset="-122"/>
              </a:endParaRPr>
            </a:p>
          </p:txBody>
        </p:sp>
        <p:sp>
          <p:nvSpPr>
            <p:cNvPr id="24" name="Oval 70"/>
            <p:cNvSpPr>
              <a:spLocks noChangeArrowheads="1"/>
            </p:cNvSpPr>
            <p:nvPr/>
          </p:nvSpPr>
          <p:spPr bwMode="gray">
            <a:xfrm>
              <a:off x="2734" y="1159"/>
              <a:ext cx="383" cy="383"/>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ea typeface="宋体" charset="-122"/>
              </a:endParaRPr>
            </a:p>
          </p:txBody>
        </p:sp>
        <p:sp>
          <p:nvSpPr>
            <p:cNvPr id="25" name="Oval 71"/>
            <p:cNvSpPr>
              <a:spLocks noChangeArrowheads="1"/>
            </p:cNvSpPr>
            <p:nvPr/>
          </p:nvSpPr>
          <p:spPr bwMode="gray">
            <a:xfrm>
              <a:off x="2738" y="1163"/>
              <a:ext cx="364" cy="35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ea typeface="宋体" charset="-122"/>
              </a:endParaRPr>
            </a:p>
          </p:txBody>
        </p:sp>
        <p:sp>
          <p:nvSpPr>
            <p:cNvPr id="26" name="Oval 72"/>
            <p:cNvSpPr>
              <a:spLocks noChangeArrowheads="1"/>
            </p:cNvSpPr>
            <p:nvPr/>
          </p:nvSpPr>
          <p:spPr bwMode="gray">
            <a:xfrm>
              <a:off x="2760" y="1173"/>
              <a:ext cx="323" cy="290"/>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ea typeface="宋体" charset="-122"/>
              </a:endParaRPr>
            </a:p>
          </p:txBody>
        </p:sp>
        <p:sp>
          <p:nvSpPr>
            <p:cNvPr id="27" name="Text Box 73"/>
            <p:cNvSpPr txBox="1">
              <a:spLocks noChangeArrowheads="1"/>
            </p:cNvSpPr>
            <p:nvPr/>
          </p:nvSpPr>
          <p:spPr bwMode="gray">
            <a:xfrm>
              <a:off x="2812" y="1212"/>
              <a:ext cx="223" cy="288"/>
            </a:xfrm>
            <a:prstGeom prst="rect">
              <a:avLst/>
            </a:prstGeom>
            <a:noFill/>
            <a:ln w="9525" algn="ctr">
              <a:noFill/>
              <a:miter lim="800000"/>
              <a:headEnd/>
              <a:tailEnd/>
            </a:ln>
          </p:spPr>
          <p:txBody>
            <a:bodyPr wrap="none">
              <a:spAutoFit/>
            </a:bodyPr>
            <a:lstStyle/>
            <a:p>
              <a:pPr algn="ctr"/>
              <a:r>
                <a:rPr lang="en-US" altLang="zh-CN" sz="2400">
                  <a:solidFill>
                    <a:srgbClr val="000000"/>
                  </a:solidFill>
                  <a:ea typeface="宋体" charset="-122"/>
                </a:rPr>
                <a:t>2</a:t>
              </a:r>
              <a:endParaRPr lang="en-US" altLang="zh-CN">
                <a:ea typeface="宋体" charset="-122"/>
              </a:endParaRPr>
            </a:p>
          </p:txBody>
        </p:sp>
        <p:sp>
          <p:nvSpPr>
            <p:cNvPr id="28" name="Text Box 74"/>
            <p:cNvSpPr txBox="1">
              <a:spLocks noChangeArrowheads="1"/>
            </p:cNvSpPr>
            <p:nvPr/>
          </p:nvSpPr>
          <p:spPr bwMode="gray">
            <a:xfrm>
              <a:off x="2304" y="1634"/>
              <a:ext cx="1296" cy="1535"/>
            </a:xfrm>
            <a:prstGeom prst="rect">
              <a:avLst/>
            </a:prstGeom>
            <a:noFill/>
            <a:ln w="9525" algn="ctr">
              <a:noFill/>
              <a:miter lim="800000"/>
              <a:headEnd/>
              <a:tailEnd/>
            </a:ln>
          </p:spPr>
          <p:txBody>
            <a:bodyPr>
              <a:spAutoFit/>
            </a:bodyPr>
            <a:lstStyle/>
            <a:p>
              <a:pPr>
                <a:buClr>
                  <a:srgbClr val="00B050"/>
                </a:buClr>
                <a:buFont typeface="Wingdings" pitchFamily="2" charset="2"/>
                <a:buChar char="Ø"/>
              </a:pPr>
              <a:r>
                <a:rPr lang="zh-CN" altLang="en-US" sz="1600" dirty="0" smtClean="0">
                  <a:solidFill>
                    <a:schemeClr val="tx2"/>
                  </a:solidFill>
                  <a:ea typeface="宋体" charset="-122"/>
                </a:rPr>
                <a:t>强烈建议新手不开长途车，开车尽量避开高速公路；</a:t>
              </a:r>
              <a:endParaRPr lang="en-US" altLang="zh-CN" sz="1600" dirty="0" smtClean="0">
                <a:solidFill>
                  <a:schemeClr val="tx2"/>
                </a:solidFill>
                <a:ea typeface="宋体" charset="-122"/>
              </a:endParaRPr>
            </a:p>
            <a:p>
              <a:pPr>
                <a:buClr>
                  <a:srgbClr val="00B050"/>
                </a:buClr>
                <a:buFont typeface="Wingdings" pitchFamily="2" charset="2"/>
                <a:buChar char="Ø"/>
              </a:pPr>
              <a:r>
                <a:rPr lang="zh-CN" altLang="en-US" sz="1600" dirty="0" smtClean="0">
                  <a:solidFill>
                    <a:schemeClr val="tx2"/>
                  </a:solidFill>
                  <a:ea typeface="宋体" charset="-122"/>
                </a:rPr>
                <a:t>即使是有熟练技巧的同学上高速开车前也务必请教有经验的学长学姐了解情况；</a:t>
              </a:r>
              <a:endParaRPr lang="en-US" altLang="zh-CN" sz="1600" dirty="0" smtClean="0">
                <a:solidFill>
                  <a:schemeClr val="tx2"/>
                </a:solidFill>
                <a:ea typeface="宋体" charset="-122"/>
              </a:endParaRPr>
            </a:p>
            <a:p>
              <a:pPr>
                <a:buClr>
                  <a:srgbClr val="00B050"/>
                </a:buClr>
                <a:buFont typeface="Wingdings" pitchFamily="2" charset="2"/>
                <a:buChar char="Ø"/>
              </a:pPr>
              <a:r>
                <a:rPr lang="zh-CN" altLang="en-US" sz="1600" dirty="0" smtClean="0">
                  <a:solidFill>
                    <a:schemeClr val="tx2"/>
                  </a:solidFill>
                  <a:ea typeface="宋体" charset="-122"/>
                </a:rPr>
                <a:t>遇到大型车辆或校车时要最大限度提高警惕，同时寻找机会避开并拉大车辆距离。</a:t>
              </a:r>
              <a:endParaRPr lang="en-US" altLang="zh-CN" sz="1600" dirty="0" smtClean="0">
                <a:solidFill>
                  <a:schemeClr val="tx2"/>
                </a:solidFill>
                <a:ea typeface="宋体" charset="-122"/>
              </a:endParaRPr>
            </a:p>
            <a:p>
              <a:pPr>
                <a:buClr>
                  <a:srgbClr val="00B050"/>
                </a:buClr>
                <a:buFont typeface="Wingdings" pitchFamily="2" charset="2"/>
                <a:buChar char="Ø"/>
              </a:pPr>
              <a:endParaRPr lang="en-US" altLang="zh-CN" sz="1600" dirty="0">
                <a:solidFill>
                  <a:schemeClr val="tx2"/>
                </a:solidFill>
                <a:ea typeface="宋体" charset="-122"/>
              </a:endParaRPr>
            </a:p>
          </p:txBody>
        </p:sp>
      </p:grpSp>
      <p:grpSp>
        <p:nvGrpSpPr>
          <p:cNvPr id="29" name="Group 94"/>
          <p:cNvGrpSpPr>
            <a:grpSpLocks/>
          </p:cNvGrpSpPr>
          <p:nvPr/>
        </p:nvGrpSpPr>
        <p:grpSpPr bwMode="auto">
          <a:xfrm>
            <a:off x="6296669" y="1844824"/>
            <a:ext cx="2163763" cy="3960440"/>
            <a:chOff x="3744" y="1154"/>
            <a:chExt cx="1363" cy="1994"/>
          </a:xfrm>
        </p:grpSpPr>
        <p:sp>
          <p:nvSpPr>
            <p:cNvPr id="30" name="AutoShape 78"/>
            <p:cNvSpPr>
              <a:spLocks noChangeArrowheads="1"/>
            </p:cNvSpPr>
            <p:nvPr/>
          </p:nvSpPr>
          <p:spPr bwMode="gray">
            <a:xfrm>
              <a:off x="3744" y="1348"/>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endParaRPr lang="zh-CN" altLang="en-US">
                <a:ea typeface="宋体" charset="-122"/>
              </a:endParaRPr>
            </a:p>
          </p:txBody>
        </p:sp>
        <p:sp>
          <p:nvSpPr>
            <p:cNvPr id="31" name="AutoShape 79"/>
            <p:cNvSpPr>
              <a:spLocks noChangeArrowheads="1"/>
            </p:cNvSpPr>
            <p:nvPr/>
          </p:nvSpPr>
          <p:spPr bwMode="gray">
            <a:xfrm>
              <a:off x="3765" y="1353"/>
              <a:ext cx="1322" cy="1766"/>
            </a:xfrm>
            <a:prstGeom prst="roundRect">
              <a:avLst>
                <a:gd name="adj" fmla="val 16667"/>
              </a:avLst>
            </a:prstGeom>
            <a:solidFill>
              <a:srgbClr val="E9E065"/>
            </a:solidFill>
            <a:ln w="9525">
              <a:noFill/>
              <a:round/>
              <a:headEnd/>
              <a:tailEnd/>
            </a:ln>
          </p:spPr>
          <p:txBody>
            <a:bodyPr wrap="none" anchor="ctr"/>
            <a:lstStyle/>
            <a:p>
              <a:endParaRPr lang="zh-CN" altLang="en-US">
                <a:ea typeface="宋体" charset="-122"/>
              </a:endParaRPr>
            </a:p>
          </p:txBody>
        </p:sp>
        <p:sp>
          <p:nvSpPr>
            <p:cNvPr id="32" name="AutoShape 80"/>
            <p:cNvSpPr>
              <a:spLocks noChangeArrowheads="1"/>
            </p:cNvSpPr>
            <p:nvPr/>
          </p:nvSpPr>
          <p:spPr bwMode="gray">
            <a:xfrm>
              <a:off x="3776" y="2653"/>
              <a:ext cx="1304" cy="447"/>
            </a:xfrm>
            <a:prstGeom prst="roundRect">
              <a:avLst>
                <a:gd name="adj" fmla="val 50000"/>
              </a:avLst>
            </a:prstGeom>
            <a:gradFill rotWithShape="1">
              <a:gsLst>
                <a:gs pos="0">
                  <a:srgbClr val="E9E065"/>
                </a:gs>
                <a:gs pos="100000">
                  <a:srgbClr val="F2EDA6"/>
                </a:gs>
              </a:gsLst>
              <a:lin ang="5400000" scaled="1"/>
            </a:gradFill>
            <a:ln w="9525">
              <a:noFill/>
              <a:round/>
              <a:headEnd/>
              <a:tailEnd/>
            </a:ln>
          </p:spPr>
          <p:txBody>
            <a:bodyPr wrap="none" anchor="ctr"/>
            <a:lstStyle/>
            <a:p>
              <a:endParaRPr lang="zh-CN" altLang="en-US">
                <a:ea typeface="宋体" charset="-122"/>
              </a:endParaRPr>
            </a:p>
          </p:txBody>
        </p:sp>
        <p:sp>
          <p:nvSpPr>
            <p:cNvPr id="33" name="AutoShape 81"/>
            <p:cNvSpPr>
              <a:spLocks noChangeArrowheads="1"/>
            </p:cNvSpPr>
            <p:nvPr/>
          </p:nvSpPr>
          <p:spPr bwMode="gray">
            <a:xfrm>
              <a:off x="3776" y="1367"/>
              <a:ext cx="1304" cy="446"/>
            </a:xfrm>
            <a:prstGeom prst="roundRect">
              <a:avLst>
                <a:gd name="adj" fmla="val 50000"/>
              </a:avLst>
            </a:prstGeom>
            <a:gradFill rotWithShape="1">
              <a:gsLst>
                <a:gs pos="0">
                  <a:srgbClr val="F8F5CC"/>
                </a:gs>
                <a:gs pos="100000">
                  <a:srgbClr val="E9E065"/>
                </a:gs>
              </a:gsLst>
              <a:lin ang="5400000" scaled="1"/>
            </a:gradFill>
            <a:ln w="9525">
              <a:noFill/>
              <a:round/>
              <a:headEnd/>
              <a:tailEnd/>
            </a:ln>
          </p:spPr>
          <p:txBody>
            <a:bodyPr wrap="none" anchor="ctr"/>
            <a:lstStyle/>
            <a:p>
              <a:endParaRPr lang="zh-CN" altLang="en-US">
                <a:ea typeface="宋体" charset="-122"/>
              </a:endParaRPr>
            </a:p>
          </p:txBody>
        </p:sp>
        <p:grpSp>
          <p:nvGrpSpPr>
            <p:cNvPr id="34" name="Group 82"/>
            <p:cNvGrpSpPr>
              <a:grpSpLocks/>
            </p:cNvGrpSpPr>
            <p:nvPr/>
          </p:nvGrpSpPr>
          <p:grpSpPr bwMode="auto">
            <a:xfrm>
              <a:off x="4213" y="1154"/>
              <a:ext cx="405" cy="405"/>
              <a:chOff x="1289" y="582"/>
              <a:chExt cx="668" cy="668"/>
            </a:xfrm>
          </p:grpSpPr>
          <p:sp>
            <p:nvSpPr>
              <p:cNvPr id="37" name="Oval 83"/>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zh-CN" altLang="en-US">
                  <a:ea typeface="宋体" charset="-122"/>
                </a:endParaRPr>
              </a:p>
            </p:txBody>
          </p:sp>
          <p:sp>
            <p:nvSpPr>
              <p:cNvPr id="38" name="Oval 84"/>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ea typeface="宋体" charset="-122"/>
                </a:endParaRPr>
              </a:p>
            </p:txBody>
          </p:sp>
          <p:sp>
            <p:nvSpPr>
              <p:cNvPr id="39" name="Oval 85"/>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ea typeface="宋体" charset="-122"/>
                </a:endParaRPr>
              </a:p>
            </p:txBody>
          </p:sp>
          <p:sp>
            <p:nvSpPr>
              <p:cNvPr id="40" name="Oval 86"/>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ea typeface="宋体" charset="-122"/>
                </a:endParaRPr>
              </a:p>
            </p:txBody>
          </p:sp>
          <p:sp>
            <p:nvSpPr>
              <p:cNvPr id="41" name="Oval 87"/>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ea typeface="宋体" charset="-122"/>
                </a:endParaRPr>
              </a:p>
            </p:txBody>
          </p:sp>
        </p:grpSp>
        <p:sp>
          <p:nvSpPr>
            <p:cNvPr id="35" name="Text Box 88"/>
            <p:cNvSpPr txBox="1">
              <a:spLocks noChangeArrowheads="1"/>
            </p:cNvSpPr>
            <p:nvPr/>
          </p:nvSpPr>
          <p:spPr bwMode="gray">
            <a:xfrm>
              <a:off x="4300" y="1212"/>
              <a:ext cx="223" cy="288"/>
            </a:xfrm>
            <a:prstGeom prst="rect">
              <a:avLst/>
            </a:prstGeom>
            <a:noFill/>
            <a:ln w="9525" algn="ctr">
              <a:noFill/>
              <a:miter lim="800000"/>
              <a:headEnd/>
              <a:tailEnd/>
            </a:ln>
          </p:spPr>
          <p:txBody>
            <a:bodyPr wrap="none">
              <a:spAutoFit/>
            </a:bodyPr>
            <a:lstStyle/>
            <a:p>
              <a:pPr algn="ctr"/>
              <a:r>
                <a:rPr lang="en-US" altLang="zh-CN" sz="2400">
                  <a:solidFill>
                    <a:srgbClr val="000000"/>
                  </a:solidFill>
                  <a:ea typeface="宋体" charset="-122"/>
                </a:rPr>
                <a:t>3</a:t>
              </a:r>
              <a:endParaRPr lang="en-US" altLang="zh-CN">
                <a:ea typeface="宋体" charset="-122"/>
              </a:endParaRPr>
            </a:p>
          </p:txBody>
        </p:sp>
        <p:sp>
          <p:nvSpPr>
            <p:cNvPr id="36" name="Text Box 89"/>
            <p:cNvSpPr txBox="1">
              <a:spLocks noChangeArrowheads="1"/>
            </p:cNvSpPr>
            <p:nvPr/>
          </p:nvSpPr>
          <p:spPr bwMode="gray">
            <a:xfrm>
              <a:off x="3792" y="1634"/>
              <a:ext cx="1296" cy="1385"/>
            </a:xfrm>
            <a:prstGeom prst="rect">
              <a:avLst/>
            </a:prstGeom>
            <a:noFill/>
            <a:ln w="9525" algn="ctr">
              <a:noFill/>
              <a:miter lim="800000"/>
              <a:headEnd/>
              <a:tailEnd/>
            </a:ln>
          </p:spPr>
          <p:txBody>
            <a:bodyPr>
              <a:spAutoFit/>
            </a:bodyPr>
            <a:lstStyle/>
            <a:p>
              <a:pPr>
                <a:buClr>
                  <a:srgbClr val="FFC000"/>
                </a:buClr>
                <a:buFont typeface="Wingdings" pitchFamily="2" charset="2"/>
                <a:buChar char="Ø"/>
              </a:pPr>
              <a:r>
                <a:rPr lang="zh-CN" altLang="en-US" sz="1600" dirty="0" smtClean="0">
                  <a:solidFill>
                    <a:schemeClr val="tx2"/>
                  </a:solidFill>
                  <a:ea typeface="宋体" charset="-122"/>
                </a:rPr>
                <a:t>夜间行车出行务必要时刻提高警惕并做好一切应对措施，尽量避免夜间出行；</a:t>
              </a:r>
              <a:endParaRPr lang="en-US" altLang="zh-CN" sz="1600" dirty="0" smtClean="0">
                <a:solidFill>
                  <a:schemeClr val="tx2"/>
                </a:solidFill>
                <a:ea typeface="宋体" charset="-122"/>
              </a:endParaRPr>
            </a:p>
            <a:p>
              <a:pPr>
                <a:buClr>
                  <a:srgbClr val="FFC000"/>
                </a:buClr>
                <a:buFont typeface="Wingdings" pitchFamily="2" charset="2"/>
                <a:buChar char="Ø"/>
              </a:pPr>
              <a:r>
                <a:rPr lang="zh-CN" altLang="en-US" sz="1600" dirty="0" smtClean="0">
                  <a:solidFill>
                    <a:schemeClr val="tx2"/>
                  </a:solidFill>
                  <a:ea typeface="宋体" charset="-122"/>
                </a:rPr>
                <a:t>出门前确认好详细地图路线，人进车内务必先锁好门；</a:t>
              </a:r>
              <a:endParaRPr lang="en-US" altLang="zh-CN" sz="1600" dirty="0" smtClean="0">
                <a:solidFill>
                  <a:schemeClr val="tx2"/>
                </a:solidFill>
                <a:ea typeface="宋体" charset="-122"/>
              </a:endParaRPr>
            </a:p>
            <a:p>
              <a:pPr>
                <a:buClr>
                  <a:srgbClr val="FFC000"/>
                </a:buClr>
                <a:buFont typeface="Wingdings" pitchFamily="2" charset="2"/>
                <a:buChar char="Ø"/>
              </a:pPr>
              <a:r>
                <a:rPr lang="zh-CN" altLang="en-US" sz="1600" dirty="0" smtClean="0">
                  <a:solidFill>
                    <a:schemeClr val="tx2"/>
                  </a:solidFill>
                  <a:ea typeface="宋体" charset="-122"/>
                </a:rPr>
                <a:t>停车后先观察周围情况再下车，车内切忌留下任何可见疑似贵重物品与个人信息。</a:t>
              </a:r>
              <a:endParaRPr lang="en-US" altLang="zh-CN" sz="1600" dirty="0" smtClean="0">
                <a:solidFill>
                  <a:schemeClr val="tx2"/>
                </a:solidFill>
                <a:ea typeface="宋体" charset="-122"/>
              </a:endParaRPr>
            </a:p>
          </p:txBody>
        </p:sp>
      </p:grpSp>
      <p:grpSp>
        <p:nvGrpSpPr>
          <p:cNvPr id="42" name="Group 41"/>
          <p:cNvGrpSpPr>
            <a:grpSpLocks/>
          </p:cNvGrpSpPr>
          <p:nvPr/>
        </p:nvGrpSpPr>
        <p:grpSpPr bwMode="auto">
          <a:xfrm>
            <a:off x="0" y="1159024"/>
            <a:ext cx="4716016" cy="685800"/>
            <a:chOff x="1296" y="1824"/>
            <a:chExt cx="2976" cy="432"/>
          </a:xfrm>
        </p:grpSpPr>
        <p:sp>
          <p:nvSpPr>
            <p:cNvPr id="43"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44"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45" name="Text Box 44"/>
            <p:cNvSpPr txBox="1">
              <a:spLocks noChangeArrowheads="1"/>
            </p:cNvSpPr>
            <p:nvPr/>
          </p:nvSpPr>
          <p:spPr bwMode="gray">
            <a:xfrm>
              <a:off x="1835" y="1913"/>
              <a:ext cx="2160" cy="252"/>
            </a:xfrm>
            <a:prstGeom prst="rect">
              <a:avLst/>
            </a:prstGeom>
            <a:noFill/>
            <a:ln w="9525" algn="ctr">
              <a:noFill/>
              <a:miter lim="800000"/>
              <a:headEnd/>
              <a:tailEnd/>
            </a:ln>
            <a:effectLst/>
          </p:spPr>
          <p:txBody>
            <a:bodyPr>
              <a:spAutoFit/>
            </a:bodyPr>
            <a:lstStyle/>
            <a:p>
              <a:pPr algn="ctr" eaLnBrk="0" hangingPunct="0"/>
              <a:r>
                <a:rPr lang="zh-CN" altLang="en-US" sz="2000" b="1" dirty="0" smtClean="0">
                  <a:solidFill>
                    <a:schemeClr val="tx2"/>
                  </a:solidFill>
                  <a:ea typeface="宋体" charset="-122"/>
                </a:rPr>
                <a:t>行车安全</a:t>
              </a:r>
              <a:endParaRPr lang="en-US" altLang="zh-CN" sz="2000" b="1" dirty="0">
                <a:solidFill>
                  <a:schemeClr val="tx2"/>
                </a:solidFill>
                <a:ea typeface="宋体" charset="-122"/>
              </a:endParaRPr>
            </a:p>
          </p:txBody>
        </p:sp>
        <p:sp>
          <p:nvSpPr>
            <p:cNvPr id="46" name="Text Box 45"/>
            <p:cNvSpPr txBox="1">
              <a:spLocks noChangeArrowheads="1"/>
            </p:cNvSpPr>
            <p:nvPr/>
          </p:nvSpPr>
          <p:spPr bwMode="gray">
            <a:xfrm>
              <a:off x="1392" y="1886"/>
              <a:ext cx="225" cy="291"/>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charset="-122"/>
                </a:rPr>
                <a:t>3</a:t>
              </a:r>
              <a:endParaRPr lang="en-US" altLang="zh-CN" sz="2400" dirty="0">
                <a:solidFill>
                  <a:schemeClr val="bg1"/>
                </a:solidFill>
                <a:ea typeface="宋体" charset="-122"/>
              </a:endParaRPr>
            </a:p>
          </p:txBody>
        </p:sp>
      </p:grpSp>
      <p:pic>
        <p:nvPicPr>
          <p:cNvPr id="47" name="图片 46"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grpSp>
        <p:nvGrpSpPr>
          <p:cNvPr id="48" name="Group 92"/>
          <p:cNvGrpSpPr>
            <a:grpSpLocks/>
          </p:cNvGrpSpPr>
          <p:nvPr/>
        </p:nvGrpSpPr>
        <p:grpSpPr bwMode="auto">
          <a:xfrm>
            <a:off x="683568" y="1772816"/>
            <a:ext cx="2163763" cy="4032448"/>
            <a:chOff x="768" y="1154"/>
            <a:chExt cx="1363" cy="1994"/>
          </a:xfrm>
        </p:grpSpPr>
        <p:sp>
          <p:nvSpPr>
            <p:cNvPr id="49" name="AutoShape 49"/>
            <p:cNvSpPr>
              <a:spLocks noChangeArrowheads="1"/>
            </p:cNvSpPr>
            <p:nvPr/>
          </p:nvSpPr>
          <p:spPr bwMode="gray">
            <a:xfrm>
              <a:off x="768" y="1348"/>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zh-CN" altLang="en-US">
                <a:ea typeface="宋体" charset="-122"/>
              </a:endParaRPr>
            </a:p>
          </p:txBody>
        </p:sp>
        <p:sp>
          <p:nvSpPr>
            <p:cNvPr id="50" name="AutoShape 50"/>
            <p:cNvSpPr>
              <a:spLocks noChangeArrowheads="1"/>
            </p:cNvSpPr>
            <p:nvPr/>
          </p:nvSpPr>
          <p:spPr bwMode="gray">
            <a:xfrm>
              <a:off x="789" y="1353"/>
              <a:ext cx="1322" cy="1766"/>
            </a:xfrm>
            <a:prstGeom prst="roundRect">
              <a:avLst>
                <a:gd name="adj" fmla="val 16667"/>
              </a:avLst>
            </a:prstGeom>
            <a:solidFill>
              <a:srgbClr val="3CA1E6"/>
            </a:solidFill>
            <a:ln w="9525">
              <a:noFill/>
              <a:round/>
              <a:headEnd/>
              <a:tailEnd/>
            </a:ln>
          </p:spPr>
          <p:txBody>
            <a:bodyPr wrap="none" anchor="ctr"/>
            <a:lstStyle/>
            <a:p>
              <a:endParaRPr lang="zh-CN" altLang="en-US">
                <a:ea typeface="宋体" charset="-122"/>
              </a:endParaRPr>
            </a:p>
          </p:txBody>
        </p:sp>
        <p:sp>
          <p:nvSpPr>
            <p:cNvPr id="51" name="AutoShape 51"/>
            <p:cNvSpPr>
              <a:spLocks noChangeArrowheads="1"/>
            </p:cNvSpPr>
            <p:nvPr/>
          </p:nvSpPr>
          <p:spPr bwMode="gray">
            <a:xfrm>
              <a:off x="800" y="2653"/>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endParaRPr lang="zh-CN" altLang="en-US">
                <a:ea typeface="宋体" charset="-122"/>
              </a:endParaRPr>
            </a:p>
          </p:txBody>
        </p:sp>
        <p:sp>
          <p:nvSpPr>
            <p:cNvPr id="52" name="AutoShape 52"/>
            <p:cNvSpPr>
              <a:spLocks noChangeArrowheads="1"/>
            </p:cNvSpPr>
            <p:nvPr/>
          </p:nvSpPr>
          <p:spPr bwMode="gray">
            <a:xfrm>
              <a:off x="800" y="1367"/>
              <a:ext cx="1304" cy="446"/>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endParaRPr lang="zh-CN" altLang="en-US">
                <a:ea typeface="宋体" charset="-122"/>
              </a:endParaRPr>
            </a:p>
          </p:txBody>
        </p:sp>
        <p:grpSp>
          <p:nvGrpSpPr>
            <p:cNvPr id="53" name="Group 55"/>
            <p:cNvGrpSpPr>
              <a:grpSpLocks/>
            </p:cNvGrpSpPr>
            <p:nvPr/>
          </p:nvGrpSpPr>
          <p:grpSpPr bwMode="auto">
            <a:xfrm>
              <a:off x="1237" y="1154"/>
              <a:ext cx="405" cy="405"/>
              <a:chOff x="1289" y="582"/>
              <a:chExt cx="668" cy="668"/>
            </a:xfrm>
          </p:grpSpPr>
          <p:sp>
            <p:nvSpPr>
              <p:cNvPr id="56" name="Oval 56"/>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zh-CN" altLang="en-US">
                  <a:ea typeface="宋体" charset="-122"/>
                </a:endParaRPr>
              </a:p>
            </p:txBody>
          </p:sp>
          <p:sp>
            <p:nvSpPr>
              <p:cNvPr id="57" name="Oval 57"/>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ea typeface="宋体" charset="-122"/>
                </a:endParaRPr>
              </a:p>
            </p:txBody>
          </p:sp>
          <p:sp>
            <p:nvSpPr>
              <p:cNvPr id="58" name="Oval 58"/>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ea typeface="宋体" charset="-122"/>
                </a:endParaRPr>
              </a:p>
            </p:txBody>
          </p:sp>
          <p:sp>
            <p:nvSpPr>
              <p:cNvPr id="59" name="Oval 59"/>
              <p:cNvSpPr>
                <a:spLocks noChangeArrowheads="1"/>
              </p:cNvSpPr>
              <p:nvPr/>
            </p:nvSpPr>
            <p:spPr bwMode="gray">
              <a:xfrm>
                <a:off x="1310"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ea typeface="宋体" charset="-122"/>
                </a:endParaRPr>
              </a:p>
            </p:txBody>
          </p:sp>
          <p:sp>
            <p:nvSpPr>
              <p:cNvPr id="60" name="Oval 60"/>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ea typeface="宋体" charset="-122"/>
                </a:endParaRPr>
              </a:p>
            </p:txBody>
          </p:sp>
        </p:grpSp>
        <p:sp>
          <p:nvSpPr>
            <p:cNvPr id="54" name="Text Box 61"/>
            <p:cNvSpPr txBox="1">
              <a:spLocks noChangeArrowheads="1"/>
            </p:cNvSpPr>
            <p:nvPr/>
          </p:nvSpPr>
          <p:spPr bwMode="gray">
            <a:xfrm>
              <a:off x="1324" y="1212"/>
              <a:ext cx="223" cy="288"/>
            </a:xfrm>
            <a:prstGeom prst="rect">
              <a:avLst/>
            </a:prstGeom>
            <a:noFill/>
            <a:ln w="9525" algn="ctr">
              <a:noFill/>
              <a:miter lim="800000"/>
              <a:headEnd/>
              <a:tailEnd/>
            </a:ln>
          </p:spPr>
          <p:txBody>
            <a:bodyPr wrap="none">
              <a:spAutoFit/>
            </a:bodyPr>
            <a:lstStyle/>
            <a:p>
              <a:pPr algn="ctr"/>
              <a:r>
                <a:rPr lang="en-US" altLang="zh-CN" sz="2400" dirty="0">
                  <a:solidFill>
                    <a:srgbClr val="000000"/>
                  </a:solidFill>
                  <a:ea typeface="宋体" charset="-122"/>
                </a:rPr>
                <a:t>1</a:t>
              </a:r>
              <a:endParaRPr lang="en-US" altLang="zh-CN" dirty="0">
                <a:ea typeface="宋体" charset="-122"/>
              </a:endParaRPr>
            </a:p>
          </p:txBody>
        </p:sp>
        <p:sp>
          <p:nvSpPr>
            <p:cNvPr id="55" name="Text Box 62"/>
            <p:cNvSpPr txBox="1">
              <a:spLocks noChangeArrowheads="1"/>
            </p:cNvSpPr>
            <p:nvPr/>
          </p:nvSpPr>
          <p:spPr bwMode="gray">
            <a:xfrm>
              <a:off x="816" y="1634"/>
              <a:ext cx="1296" cy="1385"/>
            </a:xfrm>
            <a:prstGeom prst="rect">
              <a:avLst/>
            </a:prstGeom>
            <a:noFill/>
            <a:ln w="9525" algn="ctr">
              <a:noFill/>
              <a:miter lim="800000"/>
              <a:headEnd/>
              <a:tailEnd/>
            </a:ln>
          </p:spPr>
          <p:txBody>
            <a:bodyPr>
              <a:spAutoFit/>
            </a:bodyPr>
            <a:lstStyle/>
            <a:p>
              <a:pPr>
                <a:buClr>
                  <a:srgbClr val="0070C0"/>
                </a:buClr>
                <a:buFont typeface="Wingdings" pitchFamily="2" charset="2"/>
                <a:buChar char="Ø"/>
              </a:pPr>
              <a:r>
                <a:rPr lang="zh-CN" altLang="en-US" sz="1600" dirty="0" smtClean="0">
                  <a:solidFill>
                    <a:schemeClr val="tx2"/>
                  </a:solidFill>
                  <a:latin typeface="Verdana" pitchFamily="34" charset="0"/>
                  <a:ea typeface="宋体" charset="-122"/>
                </a:rPr>
                <a:t>严格遵守当地的交通法律法规，随时配合警察的行动；</a:t>
              </a:r>
              <a:endParaRPr lang="en-US" altLang="zh-CN" sz="1600" dirty="0" smtClean="0">
                <a:solidFill>
                  <a:schemeClr val="tx2"/>
                </a:solidFill>
                <a:latin typeface="Verdana" pitchFamily="34" charset="0"/>
                <a:ea typeface="宋体" charset="-122"/>
              </a:endParaRPr>
            </a:p>
            <a:p>
              <a:pPr>
                <a:buClr>
                  <a:srgbClr val="0070C0"/>
                </a:buClr>
                <a:buFont typeface="Wingdings" pitchFamily="2" charset="2"/>
                <a:buChar char="Ø"/>
              </a:pPr>
              <a:r>
                <a:rPr lang="zh-CN" altLang="en-US" sz="1600" dirty="0" smtClean="0">
                  <a:solidFill>
                    <a:schemeClr val="tx2"/>
                  </a:solidFill>
                  <a:latin typeface="Verdana" pitchFamily="34" charset="0"/>
                  <a:ea typeface="宋体" charset="-122"/>
                </a:rPr>
                <a:t>即使同一个国家，不同地区或州的交通法规也有可能有较大差别，跨州跨区行车出行前要了解清楚；</a:t>
              </a:r>
              <a:endParaRPr lang="en-US" altLang="zh-CN" sz="1600" dirty="0" smtClean="0">
                <a:solidFill>
                  <a:schemeClr val="tx2"/>
                </a:solidFill>
                <a:latin typeface="Verdana" pitchFamily="34" charset="0"/>
                <a:ea typeface="宋体" charset="-122"/>
              </a:endParaRPr>
            </a:p>
            <a:p>
              <a:pPr>
                <a:buClr>
                  <a:srgbClr val="0070C0"/>
                </a:buClr>
                <a:buFont typeface="Wingdings" pitchFamily="2" charset="2"/>
                <a:buChar char="Ø"/>
              </a:pPr>
              <a:r>
                <a:rPr lang="zh-CN" altLang="en-US" sz="1600" dirty="0" smtClean="0">
                  <a:solidFill>
                    <a:schemeClr val="tx2"/>
                  </a:solidFill>
                  <a:latin typeface="Verdana" pitchFamily="34" charset="0"/>
                  <a:ea typeface="宋体" charset="-122"/>
                </a:rPr>
                <a:t>养成良好开车习惯，时刻保持警惕和专注，预防别人犯错。</a:t>
              </a:r>
              <a:endParaRPr lang="en-US" altLang="zh-CN" sz="1600" dirty="0" smtClean="0">
                <a:solidFill>
                  <a:schemeClr val="tx2"/>
                </a:solidFill>
                <a:latin typeface="Verdana" pitchFamily="34" charset="0"/>
                <a:ea typeface="宋体" charset="-122"/>
              </a:endParaRPr>
            </a:p>
          </p:txBody>
        </p:sp>
      </p:grpSp>
      <p:sp>
        <p:nvSpPr>
          <p:cNvPr id="89" name="AutoShape 4"/>
          <p:cNvSpPr>
            <a:spLocks noChangeArrowheads="1"/>
          </p:cNvSpPr>
          <p:nvPr/>
        </p:nvSpPr>
        <p:spPr bwMode="gray">
          <a:xfrm>
            <a:off x="1619672" y="5906021"/>
            <a:ext cx="5904656" cy="619323"/>
          </a:xfrm>
          <a:prstGeom prst="roundRect">
            <a:avLst>
              <a:gd name="adj" fmla="val 50000"/>
            </a:avLst>
          </a:prstGeom>
          <a:gradFill rotWithShape="1">
            <a:gsLst>
              <a:gs pos="0">
                <a:srgbClr val="F8F8F8">
                  <a:gamma/>
                  <a:shade val="92157"/>
                  <a:invGamma/>
                </a:srgbClr>
              </a:gs>
              <a:gs pos="50000">
                <a:srgbClr val="F8F8F8"/>
              </a:gs>
              <a:gs pos="100000">
                <a:srgbClr val="F8F8F8">
                  <a:gamma/>
                  <a:shade val="92157"/>
                  <a:invGamma/>
                </a:srgbClr>
              </a:gs>
            </a:gsLst>
            <a:lin ang="5400000" scaled="1"/>
          </a:gradFill>
          <a:ln w="19050">
            <a:solidFill>
              <a:srgbClr val="808080"/>
            </a:solidFill>
            <a:round/>
            <a:headEnd/>
            <a:tailEnd/>
          </a:ln>
          <a:effectLst>
            <a:outerShdw dist="25400" dir="5400000" algn="ctr" rotWithShape="0">
              <a:schemeClr val="bg2"/>
            </a:outerShdw>
          </a:effectLst>
        </p:spPr>
        <p:txBody>
          <a:bodyPr wrap="none" anchor="ctr"/>
          <a:lstStyle/>
          <a:p>
            <a:r>
              <a:rPr lang="zh-CN" altLang="en-US" sz="2000" b="1" dirty="0" smtClean="0">
                <a:solidFill>
                  <a:srgbClr val="FF0000"/>
                </a:solidFill>
                <a:ea typeface="宋体" charset="-122"/>
              </a:rPr>
              <a:t>！</a:t>
            </a:r>
            <a:r>
              <a:rPr lang="zh-CN" altLang="en-US" b="1" dirty="0" smtClean="0">
                <a:solidFill>
                  <a:schemeClr val="tx2"/>
                </a:solidFill>
                <a:ea typeface="宋体" charset="-122"/>
              </a:rPr>
              <a:t>美国高速三大杀手：超速行驶；大型车辆；疲劳驾驶</a:t>
            </a:r>
            <a:endParaRPr lang="zh-CN" altLang="en-US" b="1" dirty="0">
              <a:solidFill>
                <a:schemeClr val="tx2"/>
              </a:solidFill>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页脚占位符 3"/>
          <p:cNvSpPr>
            <a:spLocks noGrp="1"/>
          </p:cNvSpPr>
          <p:nvPr>
            <p:ph type="ftr" sz="quarter" idx="10"/>
          </p:nvPr>
        </p:nvSpPr>
        <p:spPr/>
        <p:txBody>
          <a:bodyPr/>
          <a:lstStyle/>
          <a:p>
            <a:r>
              <a:rPr lang="en-US" altLang="zh-CN" dirty="0"/>
              <a:t>Company Logo</a:t>
            </a:r>
          </a:p>
        </p:txBody>
      </p:sp>
      <p:sp>
        <p:nvSpPr>
          <p:cNvPr id="89090" name="Rectangle 2"/>
          <p:cNvSpPr>
            <a:spLocks noGrp="1" noChangeArrowheads="1"/>
          </p:cNvSpPr>
          <p:nvPr>
            <p:ph type="title"/>
          </p:nvPr>
        </p:nvSpPr>
        <p:spPr/>
        <p:txBody>
          <a:bodyPr/>
          <a:lstStyle/>
          <a:p>
            <a:r>
              <a:rPr lang="zh-CN" altLang="en-US" sz="3600" dirty="0" smtClean="0">
                <a:ea typeface="宋体" charset="-122"/>
              </a:rPr>
              <a:t>报告主要内容</a:t>
            </a:r>
            <a:endParaRPr lang="en-US" altLang="zh-CN" sz="3600" dirty="0">
              <a:ea typeface="宋体" charset="-122"/>
            </a:endParaRPr>
          </a:p>
        </p:txBody>
      </p:sp>
      <p:sp>
        <p:nvSpPr>
          <p:cNvPr id="89091" name="Text Box 3"/>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zh-CN" altLang="zh-CN"/>
          </a:p>
        </p:txBody>
      </p:sp>
      <p:sp>
        <p:nvSpPr>
          <p:cNvPr id="89134" name="AutoShape 46"/>
          <p:cNvSpPr>
            <a:spLocks noChangeArrowheads="1"/>
          </p:cNvSpPr>
          <p:nvPr/>
        </p:nvSpPr>
        <p:spPr bwMode="ltGray">
          <a:xfrm rot="5400000">
            <a:off x="-2368156" y="1385390"/>
            <a:ext cx="4896544" cy="4951315"/>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endParaRPr lang="zh-CN" altLang="en-US"/>
          </a:p>
        </p:txBody>
      </p:sp>
      <p:sp>
        <p:nvSpPr>
          <p:cNvPr id="89135" name="AutoShape 47"/>
          <p:cNvSpPr>
            <a:spLocks noChangeArrowheads="1"/>
          </p:cNvSpPr>
          <p:nvPr/>
        </p:nvSpPr>
        <p:spPr bwMode="ltGray">
          <a:xfrm rot="5400000" flipH="1">
            <a:off x="-2189053" y="1636503"/>
            <a:ext cx="4896545" cy="4449092"/>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hlink">
                  <a:alpha val="56000"/>
                </a:schemeClr>
              </a:gs>
              <a:gs pos="100000">
                <a:schemeClr val="hlink">
                  <a:gamma/>
                  <a:tint val="0"/>
                  <a:invGamma/>
                  <a:alpha val="48000"/>
                </a:schemeClr>
              </a:gs>
            </a:gsLst>
            <a:lin ang="5400000" scaled="1"/>
          </a:gradFill>
          <a:ln w="0" algn="ctr">
            <a:noFill/>
            <a:miter lim="800000"/>
            <a:headEnd/>
            <a:tailEnd/>
          </a:ln>
          <a:effectLst/>
        </p:spPr>
        <p:txBody>
          <a:bodyPr wrap="none" anchor="ctr"/>
          <a:lstStyle/>
          <a:p>
            <a:endParaRPr lang="zh-CN" altLang="en-US"/>
          </a:p>
        </p:txBody>
      </p:sp>
      <p:sp>
        <p:nvSpPr>
          <p:cNvPr id="89136" name="AutoShape 48"/>
          <p:cNvSpPr>
            <a:spLocks noChangeArrowheads="1"/>
          </p:cNvSpPr>
          <p:nvPr/>
        </p:nvSpPr>
        <p:spPr bwMode="gray">
          <a:xfrm>
            <a:off x="2123728" y="5229200"/>
            <a:ext cx="3960440" cy="576064"/>
          </a:xfrm>
          <a:prstGeom prst="roundRect">
            <a:avLst>
              <a:gd name="adj" fmla="val 50000"/>
            </a:avLst>
          </a:prstGeom>
          <a:noFill/>
          <a:ln w="28575" algn="ctr">
            <a:solidFill>
              <a:schemeClr val="bg2"/>
            </a:solidFill>
            <a:round/>
            <a:headEnd/>
            <a:tailEnd/>
          </a:ln>
          <a:effectLst/>
        </p:spPr>
        <p:txBody>
          <a:bodyPr wrap="none" anchor="ctr"/>
          <a:lstStyle/>
          <a:p>
            <a:pPr algn="ctr" eaLnBrk="0" hangingPunct="0"/>
            <a:r>
              <a:rPr lang="zh-CN" altLang="en-US" sz="2400" b="1" dirty="0" smtClean="0">
                <a:solidFill>
                  <a:srgbClr val="C00000"/>
                </a:solidFill>
                <a:effectLst>
                  <a:outerShdw blurRad="38100" dist="38100" dir="2700000" algn="tl">
                    <a:srgbClr val="000000">
                      <a:alpha val="43137"/>
                    </a:srgbClr>
                  </a:outerShdw>
                </a:effectLst>
                <a:ea typeface="宋体" charset="-122"/>
              </a:rPr>
              <a:t>安全问题</a:t>
            </a:r>
            <a:endParaRPr lang="en-US" altLang="zh-CN" sz="2400" b="1" dirty="0">
              <a:solidFill>
                <a:srgbClr val="C00000"/>
              </a:solidFill>
              <a:effectLst>
                <a:outerShdw blurRad="38100" dist="38100" dir="2700000" algn="tl">
                  <a:srgbClr val="000000">
                    <a:alpha val="43137"/>
                  </a:srgbClr>
                </a:outerShdw>
              </a:effectLst>
              <a:ea typeface="宋体" charset="-122"/>
            </a:endParaRPr>
          </a:p>
        </p:txBody>
      </p:sp>
      <p:sp>
        <p:nvSpPr>
          <p:cNvPr id="89137" name="AutoShape 49"/>
          <p:cNvSpPr>
            <a:spLocks noChangeArrowheads="1"/>
          </p:cNvSpPr>
          <p:nvPr/>
        </p:nvSpPr>
        <p:spPr bwMode="gray">
          <a:xfrm>
            <a:off x="2627784" y="4365104"/>
            <a:ext cx="3951436" cy="576064"/>
          </a:xfrm>
          <a:prstGeom prst="roundRect">
            <a:avLst>
              <a:gd name="adj" fmla="val 50000"/>
            </a:avLst>
          </a:prstGeom>
          <a:noFill/>
          <a:ln w="28575" algn="ctr">
            <a:solidFill>
              <a:schemeClr val="bg2"/>
            </a:solidFill>
            <a:round/>
            <a:headEnd/>
            <a:tailEnd/>
          </a:ln>
          <a:effectLst/>
        </p:spPr>
        <p:txBody>
          <a:bodyPr wrap="none" anchor="ctr"/>
          <a:lstStyle/>
          <a:p>
            <a:pPr algn="ctr" eaLnBrk="0" hangingPunct="0"/>
            <a:r>
              <a:rPr lang="zh-CN" altLang="en-US" sz="2400" b="1" dirty="0" smtClean="0">
                <a:solidFill>
                  <a:srgbClr val="7030A0"/>
                </a:solidFill>
                <a:effectLst>
                  <a:outerShdw blurRad="38100" dist="38100" dir="2700000" algn="tl">
                    <a:srgbClr val="000000">
                      <a:alpha val="43137"/>
                    </a:srgbClr>
                  </a:outerShdw>
                </a:effectLst>
                <a:ea typeface="宋体" charset="-122"/>
              </a:rPr>
              <a:t>日常生活</a:t>
            </a:r>
            <a:endParaRPr lang="en-US" altLang="zh-CN" sz="2400" b="1" dirty="0">
              <a:solidFill>
                <a:srgbClr val="7030A0"/>
              </a:solidFill>
              <a:effectLst>
                <a:outerShdw blurRad="38100" dist="38100" dir="2700000" algn="tl">
                  <a:srgbClr val="000000">
                    <a:alpha val="43137"/>
                  </a:srgbClr>
                </a:outerShdw>
              </a:effectLst>
              <a:ea typeface="宋体" charset="-122"/>
            </a:endParaRPr>
          </a:p>
        </p:txBody>
      </p:sp>
      <p:sp>
        <p:nvSpPr>
          <p:cNvPr id="89138" name="AutoShape 50"/>
          <p:cNvSpPr>
            <a:spLocks noChangeArrowheads="1"/>
          </p:cNvSpPr>
          <p:nvPr/>
        </p:nvSpPr>
        <p:spPr bwMode="gray">
          <a:xfrm>
            <a:off x="2699792" y="3501008"/>
            <a:ext cx="4608512" cy="576064"/>
          </a:xfrm>
          <a:prstGeom prst="roundRect">
            <a:avLst>
              <a:gd name="adj" fmla="val 50000"/>
            </a:avLst>
          </a:prstGeom>
          <a:noFill/>
          <a:ln w="28575" algn="ctr">
            <a:solidFill>
              <a:schemeClr val="bg2"/>
            </a:solidFill>
            <a:round/>
            <a:headEnd/>
            <a:tailEnd/>
          </a:ln>
          <a:effectLst/>
        </p:spPr>
        <p:txBody>
          <a:bodyPr wrap="none" anchor="ctr"/>
          <a:lstStyle/>
          <a:p>
            <a:pPr algn="ctr" eaLnBrk="0" hangingPunct="0"/>
            <a:r>
              <a:rPr lang="zh-CN" altLang="en-US" sz="2400" b="1" dirty="0" smtClean="0">
                <a:solidFill>
                  <a:srgbClr val="00B0F0"/>
                </a:solidFill>
                <a:effectLst>
                  <a:outerShdw blurRad="38100" dist="38100" dir="2700000" algn="tl">
                    <a:srgbClr val="000000">
                      <a:alpha val="43137"/>
                    </a:srgbClr>
                  </a:outerShdw>
                </a:effectLst>
                <a:ea typeface="宋体" charset="-122"/>
              </a:rPr>
              <a:t>人际交往</a:t>
            </a:r>
            <a:endParaRPr lang="en-US" altLang="zh-CN" sz="2400" b="1" dirty="0">
              <a:solidFill>
                <a:srgbClr val="00B0F0"/>
              </a:solidFill>
              <a:effectLst>
                <a:outerShdw blurRad="38100" dist="38100" dir="2700000" algn="tl">
                  <a:srgbClr val="000000">
                    <a:alpha val="43137"/>
                  </a:srgbClr>
                </a:outerShdw>
              </a:effectLst>
              <a:ea typeface="宋体" charset="-122"/>
            </a:endParaRPr>
          </a:p>
        </p:txBody>
      </p:sp>
      <p:sp>
        <p:nvSpPr>
          <p:cNvPr id="89139" name="AutoShape 51"/>
          <p:cNvSpPr>
            <a:spLocks noChangeArrowheads="1"/>
          </p:cNvSpPr>
          <p:nvPr/>
        </p:nvSpPr>
        <p:spPr bwMode="gray">
          <a:xfrm>
            <a:off x="2483768" y="2632968"/>
            <a:ext cx="4176464" cy="580008"/>
          </a:xfrm>
          <a:prstGeom prst="roundRect">
            <a:avLst>
              <a:gd name="adj" fmla="val 50000"/>
            </a:avLst>
          </a:prstGeom>
          <a:noFill/>
          <a:ln w="28575" algn="ctr">
            <a:solidFill>
              <a:schemeClr val="bg2"/>
            </a:solidFill>
            <a:round/>
            <a:headEnd/>
            <a:tailEnd/>
          </a:ln>
          <a:effectLst/>
        </p:spPr>
        <p:txBody>
          <a:bodyPr wrap="none" anchor="ctr"/>
          <a:lstStyle/>
          <a:p>
            <a:pPr algn="ctr" eaLnBrk="0" hangingPunct="0"/>
            <a:r>
              <a:rPr lang="zh-CN" altLang="en-US" sz="2400" b="1" dirty="0" smtClean="0">
                <a:solidFill>
                  <a:srgbClr val="00B050"/>
                </a:solidFill>
                <a:effectLst>
                  <a:outerShdw blurRad="38100" dist="38100" dir="2700000" algn="tl">
                    <a:srgbClr val="000000">
                      <a:alpha val="43137"/>
                    </a:srgbClr>
                  </a:outerShdw>
                </a:effectLst>
                <a:ea typeface="宋体" charset="-122"/>
              </a:rPr>
              <a:t>科研学习</a:t>
            </a:r>
            <a:endParaRPr lang="en-US" altLang="zh-CN" sz="2400" b="1" dirty="0">
              <a:solidFill>
                <a:srgbClr val="00B050"/>
              </a:solidFill>
              <a:effectLst>
                <a:outerShdw blurRad="38100" dist="38100" dir="2700000" algn="tl">
                  <a:srgbClr val="000000">
                    <a:alpha val="43137"/>
                  </a:srgbClr>
                </a:outerShdw>
              </a:effectLst>
              <a:ea typeface="宋体" charset="-122"/>
            </a:endParaRPr>
          </a:p>
        </p:txBody>
      </p:sp>
      <p:sp>
        <p:nvSpPr>
          <p:cNvPr id="89140" name="AutoShape 52"/>
          <p:cNvSpPr>
            <a:spLocks noChangeArrowheads="1"/>
          </p:cNvSpPr>
          <p:nvPr/>
        </p:nvSpPr>
        <p:spPr bwMode="gray">
          <a:xfrm>
            <a:off x="1907704" y="1844824"/>
            <a:ext cx="4176464" cy="576064"/>
          </a:xfrm>
          <a:prstGeom prst="roundRect">
            <a:avLst>
              <a:gd name="adj" fmla="val 50000"/>
            </a:avLst>
          </a:prstGeom>
          <a:noFill/>
          <a:ln w="28575" algn="ctr">
            <a:solidFill>
              <a:schemeClr val="bg2"/>
            </a:solidFill>
            <a:round/>
            <a:headEnd/>
            <a:tailEnd/>
          </a:ln>
          <a:effectLst/>
        </p:spPr>
        <p:txBody>
          <a:bodyPr wrap="none" anchor="ctr"/>
          <a:lstStyle/>
          <a:p>
            <a:pPr algn="ctr" eaLnBrk="0" hangingPunct="0"/>
            <a:r>
              <a:rPr lang="zh-CN" altLang="en-US" sz="2400" b="1" dirty="0">
                <a:solidFill>
                  <a:srgbClr val="FFC000"/>
                </a:solidFill>
                <a:effectLst>
                  <a:outerShdw blurRad="38100" dist="38100" dir="2700000" algn="tl">
                    <a:srgbClr val="000000">
                      <a:alpha val="43137"/>
                    </a:srgbClr>
                  </a:outerShdw>
                </a:effectLst>
                <a:ea typeface="宋体" charset="-122"/>
              </a:rPr>
              <a:t>行</a:t>
            </a:r>
            <a:r>
              <a:rPr lang="zh-CN" altLang="en-US" sz="2400" b="1" dirty="0" smtClean="0">
                <a:solidFill>
                  <a:srgbClr val="FFC000"/>
                </a:solidFill>
                <a:effectLst>
                  <a:outerShdw blurRad="38100" dist="38100" dir="2700000" algn="tl">
                    <a:srgbClr val="000000">
                      <a:alpha val="43137"/>
                    </a:srgbClr>
                  </a:outerShdw>
                </a:effectLst>
                <a:ea typeface="宋体" charset="-122"/>
              </a:rPr>
              <a:t>前准备</a:t>
            </a:r>
            <a:endParaRPr lang="en-US" altLang="zh-CN" sz="2400" b="1" dirty="0">
              <a:solidFill>
                <a:srgbClr val="FFC000"/>
              </a:solidFill>
              <a:effectLst>
                <a:outerShdw blurRad="38100" dist="38100" dir="2700000" algn="tl">
                  <a:srgbClr val="000000">
                    <a:alpha val="43137"/>
                  </a:srgbClr>
                </a:outerShdw>
              </a:effectLst>
              <a:ea typeface="宋体" charset="-122"/>
            </a:endParaRPr>
          </a:p>
        </p:txBody>
      </p:sp>
      <p:grpSp>
        <p:nvGrpSpPr>
          <p:cNvPr id="89141" name="Group 53"/>
          <p:cNvGrpSpPr>
            <a:grpSpLocks/>
          </p:cNvGrpSpPr>
          <p:nvPr/>
        </p:nvGrpSpPr>
        <p:grpSpPr bwMode="auto">
          <a:xfrm>
            <a:off x="1403648" y="1844824"/>
            <a:ext cx="597024" cy="559172"/>
            <a:chOff x="2078" y="1680"/>
            <a:chExt cx="1615" cy="1615"/>
          </a:xfrm>
        </p:grpSpPr>
        <p:sp>
          <p:nvSpPr>
            <p:cNvPr id="89142" name="Oval 54"/>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zh-CN" altLang="en-US"/>
            </a:p>
          </p:txBody>
        </p:sp>
        <p:sp>
          <p:nvSpPr>
            <p:cNvPr id="89143" name="Oval 55"/>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zh-CN" altLang="en-US"/>
            </a:p>
          </p:txBody>
        </p:sp>
        <p:sp>
          <p:nvSpPr>
            <p:cNvPr id="89144" name="Oval 56"/>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zh-CN" altLang="en-US"/>
            </a:p>
          </p:txBody>
        </p:sp>
        <p:sp>
          <p:nvSpPr>
            <p:cNvPr id="89145" name="Oval 57"/>
            <p:cNvSpPr>
              <a:spLocks noChangeArrowheads="1"/>
            </p:cNvSpPr>
            <p:nvPr/>
          </p:nvSpPr>
          <p:spPr bwMode="gray">
            <a:xfrm>
              <a:off x="2254" y="1856"/>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zh-CN" altLang="en-US"/>
            </a:p>
          </p:txBody>
        </p:sp>
        <p:sp>
          <p:nvSpPr>
            <p:cNvPr id="89146" name="Oval 58"/>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zh-CN" altLang="en-US"/>
            </a:p>
          </p:txBody>
        </p:sp>
        <p:sp>
          <p:nvSpPr>
            <p:cNvPr id="89147" name="Oval 59"/>
            <p:cNvSpPr>
              <a:spLocks noChangeArrowheads="1"/>
            </p:cNvSpPr>
            <p:nvPr/>
          </p:nvSpPr>
          <p:spPr bwMode="gray">
            <a:xfrm>
              <a:off x="2337" y="1939"/>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zh-CN" altLang="en-US"/>
            </a:p>
          </p:txBody>
        </p:sp>
      </p:grpSp>
      <p:grpSp>
        <p:nvGrpSpPr>
          <p:cNvPr id="89148" name="Group 60"/>
          <p:cNvGrpSpPr>
            <a:grpSpLocks/>
          </p:cNvGrpSpPr>
          <p:nvPr/>
        </p:nvGrpSpPr>
        <p:grpSpPr bwMode="auto">
          <a:xfrm>
            <a:off x="1979712" y="2585541"/>
            <a:ext cx="574576" cy="555427"/>
            <a:chOff x="2078" y="1680"/>
            <a:chExt cx="1615" cy="1615"/>
          </a:xfrm>
        </p:grpSpPr>
        <p:sp>
          <p:nvSpPr>
            <p:cNvPr id="89149" name="Oval 61"/>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zh-CN" altLang="en-US"/>
            </a:p>
          </p:txBody>
        </p:sp>
        <p:sp>
          <p:nvSpPr>
            <p:cNvPr id="89150" name="Oval 62"/>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zh-CN" altLang="en-US"/>
            </a:p>
          </p:txBody>
        </p:sp>
        <p:sp>
          <p:nvSpPr>
            <p:cNvPr id="89151" name="Oval 63"/>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zh-CN" altLang="en-US"/>
            </a:p>
          </p:txBody>
        </p:sp>
        <p:sp>
          <p:nvSpPr>
            <p:cNvPr id="89152" name="Oval 64"/>
            <p:cNvSpPr>
              <a:spLocks noChangeArrowheads="1"/>
            </p:cNvSpPr>
            <p:nvPr/>
          </p:nvSpPr>
          <p:spPr bwMode="gray">
            <a:xfrm>
              <a:off x="2254" y="1856"/>
              <a:ext cx="1262" cy="1264"/>
            </a:xfrm>
            <a:prstGeom prst="ellipse">
              <a:avLst/>
            </a:prstGeom>
            <a:gradFill rotWithShape="1">
              <a:gsLst>
                <a:gs pos="0">
                  <a:srgbClr val="48BE67">
                    <a:gamma/>
                    <a:shade val="0"/>
                    <a:invGamma/>
                  </a:srgbClr>
                </a:gs>
                <a:gs pos="100000">
                  <a:srgbClr val="48BE67"/>
                </a:gs>
              </a:gsLst>
              <a:lin ang="2700000" scaled="1"/>
            </a:gradFill>
            <a:ln w="38100" algn="ctr">
              <a:noFill/>
              <a:round/>
              <a:headEnd/>
              <a:tailEnd/>
            </a:ln>
            <a:effectLst/>
          </p:spPr>
          <p:txBody>
            <a:bodyPr wrap="none" anchor="ctr">
              <a:spAutoFit/>
            </a:bodyPr>
            <a:lstStyle/>
            <a:p>
              <a:endParaRPr lang="zh-CN" altLang="en-US"/>
            </a:p>
          </p:txBody>
        </p:sp>
        <p:sp>
          <p:nvSpPr>
            <p:cNvPr id="89153" name="Oval 65"/>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zh-CN" altLang="en-US"/>
            </a:p>
          </p:txBody>
        </p:sp>
        <p:sp>
          <p:nvSpPr>
            <p:cNvPr id="89154" name="Oval 66"/>
            <p:cNvSpPr>
              <a:spLocks noChangeArrowheads="1"/>
            </p:cNvSpPr>
            <p:nvPr/>
          </p:nvSpPr>
          <p:spPr bwMode="gray">
            <a:xfrm>
              <a:off x="2337" y="1939"/>
              <a:ext cx="1096" cy="1098"/>
            </a:xfrm>
            <a:prstGeom prst="ellipse">
              <a:avLst/>
            </a:prstGeom>
            <a:gradFill rotWithShape="1">
              <a:gsLst>
                <a:gs pos="0">
                  <a:srgbClr val="48BE67"/>
                </a:gs>
                <a:gs pos="100000">
                  <a:srgbClr val="48BE67">
                    <a:gamma/>
                    <a:shade val="48627"/>
                    <a:invGamma/>
                  </a:srgbClr>
                </a:gs>
              </a:gsLst>
              <a:lin ang="2700000" scaled="1"/>
            </a:gradFill>
            <a:ln w="38100" algn="ctr">
              <a:noFill/>
              <a:round/>
              <a:headEnd/>
              <a:tailEnd/>
            </a:ln>
            <a:effectLst/>
          </p:spPr>
          <p:txBody>
            <a:bodyPr anchor="ctr">
              <a:spAutoFit/>
            </a:bodyPr>
            <a:lstStyle/>
            <a:p>
              <a:endParaRPr lang="zh-CN" altLang="en-US"/>
            </a:p>
          </p:txBody>
        </p:sp>
      </p:grpSp>
      <p:grpSp>
        <p:nvGrpSpPr>
          <p:cNvPr id="89155" name="Group 67"/>
          <p:cNvGrpSpPr>
            <a:grpSpLocks/>
          </p:cNvGrpSpPr>
          <p:nvPr/>
        </p:nvGrpSpPr>
        <p:grpSpPr bwMode="auto">
          <a:xfrm>
            <a:off x="2195736" y="3501008"/>
            <a:ext cx="576064" cy="576063"/>
            <a:chOff x="2078" y="1680"/>
            <a:chExt cx="1615" cy="1615"/>
          </a:xfrm>
        </p:grpSpPr>
        <p:sp>
          <p:nvSpPr>
            <p:cNvPr id="89156" name="Oval 68"/>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zh-CN" altLang="en-US"/>
            </a:p>
          </p:txBody>
        </p:sp>
        <p:sp>
          <p:nvSpPr>
            <p:cNvPr id="89157" name="Oval 69"/>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zh-CN" altLang="en-US"/>
            </a:p>
          </p:txBody>
        </p:sp>
        <p:sp>
          <p:nvSpPr>
            <p:cNvPr id="89158" name="Oval 70"/>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zh-CN" altLang="en-US"/>
            </a:p>
          </p:txBody>
        </p:sp>
        <p:sp>
          <p:nvSpPr>
            <p:cNvPr id="89159" name="Oval 71"/>
            <p:cNvSpPr>
              <a:spLocks noChangeArrowheads="1"/>
            </p:cNvSpPr>
            <p:nvPr/>
          </p:nvSpPr>
          <p:spPr bwMode="gray">
            <a:xfrm>
              <a:off x="2254" y="1856"/>
              <a:ext cx="1262" cy="1264"/>
            </a:xfrm>
            <a:prstGeom prst="ellipse">
              <a:avLst/>
            </a:prstGeom>
            <a:gradFill rotWithShape="1">
              <a:gsLst>
                <a:gs pos="0">
                  <a:srgbClr val="21B3E1"/>
                </a:gs>
                <a:gs pos="100000">
                  <a:srgbClr val="21B3E1">
                    <a:gamma/>
                    <a:shade val="46275"/>
                    <a:invGamma/>
                  </a:srgbClr>
                </a:gs>
              </a:gsLst>
              <a:lin ang="5400000" scaled="1"/>
            </a:gradFill>
            <a:ln w="38100" algn="ctr">
              <a:noFill/>
              <a:round/>
              <a:headEnd/>
              <a:tailEnd/>
            </a:ln>
            <a:effectLst/>
          </p:spPr>
          <p:txBody>
            <a:bodyPr wrap="none" anchor="ctr">
              <a:spAutoFit/>
            </a:bodyPr>
            <a:lstStyle/>
            <a:p>
              <a:endParaRPr lang="zh-CN" altLang="en-US"/>
            </a:p>
          </p:txBody>
        </p:sp>
        <p:sp>
          <p:nvSpPr>
            <p:cNvPr id="89160" name="Oval 72"/>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zh-CN" altLang="en-US"/>
            </a:p>
          </p:txBody>
        </p:sp>
        <p:sp>
          <p:nvSpPr>
            <p:cNvPr id="89161" name="Oval 73"/>
            <p:cNvSpPr>
              <a:spLocks noChangeArrowheads="1"/>
            </p:cNvSpPr>
            <p:nvPr/>
          </p:nvSpPr>
          <p:spPr bwMode="gray">
            <a:xfrm>
              <a:off x="2337" y="1939"/>
              <a:ext cx="1096" cy="1098"/>
            </a:xfrm>
            <a:prstGeom prst="ellipse">
              <a:avLst/>
            </a:prstGeom>
            <a:gradFill rotWithShape="1">
              <a:gsLst>
                <a:gs pos="0">
                  <a:srgbClr val="21B3E1"/>
                </a:gs>
                <a:gs pos="100000">
                  <a:srgbClr val="21B3E1">
                    <a:gamma/>
                    <a:shade val="48627"/>
                    <a:invGamma/>
                  </a:srgbClr>
                </a:gs>
              </a:gsLst>
              <a:lin ang="2700000" scaled="1"/>
            </a:gradFill>
            <a:ln w="38100" algn="ctr">
              <a:noFill/>
              <a:round/>
              <a:headEnd/>
              <a:tailEnd/>
            </a:ln>
            <a:effectLst/>
          </p:spPr>
          <p:txBody>
            <a:bodyPr anchor="ctr">
              <a:spAutoFit/>
            </a:bodyPr>
            <a:lstStyle/>
            <a:p>
              <a:endParaRPr lang="zh-CN" altLang="en-US"/>
            </a:p>
          </p:txBody>
        </p:sp>
      </p:grpSp>
      <p:grpSp>
        <p:nvGrpSpPr>
          <p:cNvPr id="89162" name="Group 74"/>
          <p:cNvGrpSpPr>
            <a:grpSpLocks/>
          </p:cNvGrpSpPr>
          <p:nvPr/>
        </p:nvGrpSpPr>
        <p:grpSpPr bwMode="auto">
          <a:xfrm>
            <a:off x="2102768" y="4373563"/>
            <a:ext cx="597024" cy="567606"/>
            <a:chOff x="2078" y="1680"/>
            <a:chExt cx="1615" cy="1615"/>
          </a:xfrm>
        </p:grpSpPr>
        <p:sp>
          <p:nvSpPr>
            <p:cNvPr id="89163" name="Oval 75"/>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zh-CN" altLang="en-US"/>
            </a:p>
          </p:txBody>
        </p:sp>
        <p:sp>
          <p:nvSpPr>
            <p:cNvPr id="89164" name="Oval 76"/>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zh-CN" altLang="en-US"/>
            </a:p>
          </p:txBody>
        </p:sp>
        <p:sp>
          <p:nvSpPr>
            <p:cNvPr id="89165" name="Oval 77"/>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zh-CN" altLang="en-US"/>
            </a:p>
          </p:txBody>
        </p:sp>
        <p:sp>
          <p:nvSpPr>
            <p:cNvPr id="89166" name="Oval 78"/>
            <p:cNvSpPr>
              <a:spLocks noChangeArrowheads="1"/>
            </p:cNvSpPr>
            <p:nvPr/>
          </p:nvSpPr>
          <p:spPr bwMode="gray">
            <a:xfrm>
              <a:off x="2254" y="1856"/>
              <a:ext cx="1262" cy="1264"/>
            </a:xfrm>
            <a:prstGeom prst="ellipse">
              <a:avLst/>
            </a:prstGeom>
            <a:gradFill rotWithShape="1">
              <a:gsLst>
                <a:gs pos="0">
                  <a:srgbClr val="8D67E1">
                    <a:gamma/>
                    <a:shade val="0"/>
                    <a:invGamma/>
                  </a:srgbClr>
                </a:gs>
                <a:gs pos="100000">
                  <a:srgbClr val="8D67E1"/>
                </a:gs>
              </a:gsLst>
              <a:lin ang="2700000" scaled="1"/>
            </a:gradFill>
            <a:ln w="38100" algn="ctr">
              <a:noFill/>
              <a:round/>
              <a:headEnd/>
              <a:tailEnd/>
            </a:ln>
            <a:effectLst/>
          </p:spPr>
          <p:txBody>
            <a:bodyPr wrap="none" anchor="ctr">
              <a:spAutoFit/>
            </a:bodyPr>
            <a:lstStyle/>
            <a:p>
              <a:endParaRPr lang="zh-CN" altLang="en-US"/>
            </a:p>
          </p:txBody>
        </p:sp>
        <p:sp>
          <p:nvSpPr>
            <p:cNvPr id="89167" name="Oval 79"/>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zh-CN" altLang="en-US"/>
            </a:p>
          </p:txBody>
        </p:sp>
        <p:sp>
          <p:nvSpPr>
            <p:cNvPr id="89168" name="Oval 80"/>
            <p:cNvSpPr>
              <a:spLocks noChangeArrowheads="1"/>
            </p:cNvSpPr>
            <p:nvPr/>
          </p:nvSpPr>
          <p:spPr bwMode="gray">
            <a:xfrm>
              <a:off x="2337" y="1939"/>
              <a:ext cx="1096" cy="1098"/>
            </a:xfrm>
            <a:prstGeom prst="ellipse">
              <a:avLst/>
            </a:prstGeom>
            <a:gradFill rotWithShape="1">
              <a:gsLst>
                <a:gs pos="0">
                  <a:srgbClr val="8D67E1"/>
                </a:gs>
                <a:gs pos="100000">
                  <a:srgbClr val="8D67E1">
                    <a:gamma/>
                    <a:shade val="48627"/>
                    <a:invGamma/>
                  </a:srgbClr>
                </a:gs>
              </a:gsLst>
              <a:lin ang="2700000" scaled="1"/>
            </a:gradFill>
            <a:ln w="38100" algn="ctr">
              <a:noFill/>
              <a:round/>
              <a:headEnd/>
              <a:tailEnd/>
            </a:ln>
            <a:effectLst/>
          </p:spPr>
          <p:txBody>
            <a:bodyPr anchor="ctr">
              <a:spAutoFit/>
            </a:bodyPr>
            <a:lstStyle/>
            <a:p>
              <a:endParaRPr lang="zh-CN" altLang="en-US"/>
            </a:p>
          </p:txBody>
        </p:sp>
      </p:grpSp>
      <p:grpSp>
        <p:nvGrpSpPr>
          <p:cNvPr id="89169" name="Group 81"/>
          <p:cNvGrpSpPr>
            <a:grpSpLocks/>
          </p:cNvGrpSpPr>
          <p:nvPr/>
        </p:nvGrpSpPr>
        <p:grpSpPr bwMode="auto">
          <a:xfrm>
            <a:off x="1547664" y="5220271"/>
            <a:ext cx="648072" cy="584993"/>
            <a:chOff x="2078" y="1680"/>
            <a:chExt cx="1615" cy="1615"/>
          </a:xfrm>
        </p:grpSpPr>
        <p:sp>
          <p:nvSpPr>
            <p:cNvPr id="89170" name="Oval 82"/>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zh-CN" altLang="en-US"/>
            </a:p>
          </p:txBody>
        </p:sp>
        <p:sp>
          <p:nvSpPr>
            <p:cNvPr id="89171" name="Oval 83"/>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zh-CN" altLang="en-US"/>
            </a:p>
          </p:txBody>
        </p:sp>
        <p:sp>
          <p:nvSpPr>
            <p:cNvPr id="89172" name="Oval 84"/>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zh-CN" altLang="en-US"/>
            </a:p>
          </p:txBody>
        </p:sp>
        <p:sp>
          <p:nvSpPr>
            <p:cNvPr id="89173" name="Oval 85"/>
            <p:cNvSpPr>
              <a:spLocks noChangeArrowheads="1"/>
            </p:cNvSpPr>
            <p:nvPr/>
          </p:nvSpPr>
          <p:spPr bwMode="gray">
            <a:xfrm>
              <a:off x="2254" y="1856"/>
              <a:ext cx="1262" cy="1264"/>
            </a:xfrm>
            <a:prstGeom prst="ellipse">
              <a:avLst/>
            </a:prstGeom>
            <a:gradFill rotWithShape="1">
              <a:gsLst>
                <a:gs pos="0">
                  <a:srgbClr val="E35E23">
                    <a:gamma/>
                    <a:shade val="0"/>
                    <a:invGamma/>
                  </a:srgbClr>
                </a:gs>
                <a:gs pos="100000">
                  <a:srgbClr val="E35E23"/>
                </a:gs>
              </a:gsLst>
              <a:lin ang="2700000" scaled="1"/>
            </a:gradFill>
            <a:ln w="38100" algn="ctr">
              <a:noFill/>
              <a:round/>
              <a:headEnd/>
              <a:tailEnd/>
            </a:ln>
            <a:effectLst/>
          </p:spPr>
          <p:txBody>
            <a:bodyPr wrap="none" anchor="ctr">
              <a:spAutoFit/>
            </a:bodyPr>
            <a:lstStyle/>
            <a:p>
              <a:endParaRPr lang="zh-CN" altLang="en-US"/>
            </a:p>
          </p:txBody>
        </p:sp>
        <p:sp>
          <p:nvSpPr>
            <p:cNvPr id="89174" name="Oval 86"/>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zh-CN" altLang="en-US"/>
            </a:p>
          </p:txBody>
        </p:sp>
        <p:sp>
          <p:nvSpPr>
            <p:cNvPr id="89175" name="Oval 87"/>
            <p:cNvSpPr>
              <a:spLocks noChangeArrowheads="1"/>
            </p:cNvSpPr>
            <p:nvPr/>
          </p:nvSpPr>
          <p:spPr bwMode="gray">
            <a:xfrm>
              <a:off x="2337" y="1939"/>
              <a:ext cx="1096" cy="1098"/>
            </a:xfrm>
            <a:prstGeom prst="ellipse">
              <a:avLst/>
            </a:prstGeom>
            <a:gradFill rotWithShape="1">
              <a:gsLst>
                <a:gs pos="0">
                  <a:srgbClr val="E35E23"/>
                </a:gs>
                <a:gs pos="100000">
                  <a:srgbClr val="E35E23">
                    <a:gamma/>
                    <a:shade val="48627"/>
                    <a:invGamma/>
                  </a:srgbClr>
                </a:gs>
              </a:gsLst>
              <a:lin ang="2700000" scaled="1"/>
            </a:gradFill>
            <a:ln w="38100" algn="ctr">
              <a:noFill/>
              <a:round/>
              <a:headEnd/>
              <a:tailEnd/>
            </a:ln>
            <a:effectLst/>
          </p:spPr>
          <p:txBody>
            <a:bodyPr anchor="ctr">
              <a:spAutoFit/>
            </a:bodyPr>
            <a:lstStyle/>
            <a:p>
              <a:endParaRPr lang="zh-CN" altLang="en-US"/>
            </a:p>
          </p:txBody>
        </p:sp>
      </p:grpSp>
      <p:pic>
        <p:nvPicPr>
          <p:cNvPr id="48" name="图片 47" descr="http://www.buaa.edu.cn/images/buaa_1.gif"/>
          <p:cNvPicPr/>
          <p:nvPr/>
        </p:nvPicPr>
        <p:blipFill>
          <a:blip r:embed="rId2" r:link="rId3" cstate="print"/>
          <a:srcRect/>
          <a:stretch>
            <a:fillRect/>
          </a:stretch>
        </p:blipFill>
        <p:spPr bwMode="auto">
          <a:xfrm>
            <a:off x="7308304" y="6453336"/>
            <a:ext cx="1835696"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5 </a:t>
            </a:r>
            <a:r>
              <a:rPr lang="zh-CN" altLang="en-US" sz="3600" dirty="0" smtClean="0"/>
              <a:t>安全问题</a:t>
            </a:r>
            <a:endParaRPr lang="zh-CN" altLang="en-US" sz="3600" dirty="0"/>
          </a:p>
        </p:txBody>
      </p:sp>
      <p:sp>
        <p:nvSpPr>
          <p:cNvPr id="3" name="页脚占位符 2"/>
          <p:cNvSpPr>
            <a:spLocks noGrp="1"/>
          </p:cNvSpPr>
          <p:nvPr>
            <p:ph type="ftr" sz="quarter" idx="10"/>
          </p:nvPr>
        </p:nvSpPr>
        <p:spPr/>
        <p:txBody>
          <a:bodyPr/>
          <a:lstStyle/>
          <a:p>
            <a:r>
              <a:rPr lang="en-US" altLang="zh-CN" smtClean="0"/>
              <a:t>Company Logo</a:t>
            </a:r>
            <a:endParaRPr lang="en-US" altLang="zh-CN"/>
          </a:p>
        </p:txBody>
      </p:sp>
      <p:sp>
        <p:nvSpPr>
          <p:cNvPr id="5" name="Text Box 9"/>
          <p:cNvSpPr txBox="1">
            <a:spLocks noChangeArrowheads="1"/>
          </p:cNvSpPr>
          <p:nvPr/>
        </p:nvSpPr>
        <p:spPr bwMode="gray">
          <a:xfrm>
            <a:off x="1752600" y="1052736"/>
            <a:ext cx="5867400" cy="954107"/>
          </a:xfrm>
          <a:prstGeom prst="rect">
            <a:avLst/>
          </a:prstGeom>
          <a:noFill/>
          <a:ln w="9525" algn="ctr">
            <a:noFill/>
            <a:miter lim="800000"/>
            <a:headEnd/>
            <a:tailEnd/>
          </a:ln>
        </p:spPr>
        <p:txBody>
          <a:bodyPr>
            <a:spAutoFit/>
          </a:bodyPr>
          <a:lstStyle/>
          <a:p>
            <a:pPr algn="ctr" eaLnBrk="0" hangingPunct="0"/>
            <a:r>
              <a:rPr lang="en-US" altLang="zh-CN" sz="2800" b="1" dirty="0" smtClean="0">
                <a:solidFill>
                  <a:srgbClr val="000000"/>
                </a:solidFill>
                <a:ea typeface="宋体" charset="-122"/>
                <a:cs typeface="Arial" charset="0"/>
              </a:rPr>
              <a:t>2010</a:t>
            </a:r>
            <a:r>
              <a:rPr lang="zh-CN" altLang="en-US" sz="2800" b="1" dirty="0" smtClean="0">
                <a:solidFill>
                  <a:srgbClr val="000000"/>
                </a:solidFill>
                <a:ea typeface="宋体" charset="-122"/>
                <a:cs typeface="Arial" charset="0"/>
              </a:rPr>
              <a:t>年</a:t>
            </a:r>
            <a:r>
              <a:rPr lang="en-US" altLang="zh-CN" sz="2800" b="1" dirty="0" smtClean="0">
                <a:solidFill>
                  <a:srgbClr val="000000"/>
                </a:solidFill>
                <a:ea typeface="宋体" charset="-122"/>
                <a:cs typeface="Arial" charset="0"/>
              </a:rPr>
              <a:t>10</a:t>
            </a:r>
            <a:r>
              <a:rPr lang="zh-CN" altLang="en-US" sz="2800" b="1" dirty="0" smtClean="0">
                <a:solidFill>
                  <a:srgbClr val="000000"/>
                </a:solidFill>
                <a:ea typeface="宋体" charset="-122"/>
                <a:cs typeface="Arial" charset="0"/>
              </a:rPr>
              <a:t>月</a:t>
            </a:r>
            <a:r>
              <a:rPr lang="en-US" altLang="zh-CN" sz="2800" b="1" dirty="0" smtClean="0">
                <a:solidFill>
                  <a:srgbClr val="000000"/>
                </a:solidFill>
                <a:ea typeface="宋体" charset="-122"/>
                <a:cs typeface="Arial" charset="0"/>
              </a:rPr>
              <a:t>16</a:t>
            </a:r>
            <a:r>
              <a:rPr lang="zh-CN" altLang="en-US" sz="2800" b="1" dirty="0" smtClean="0">
                <a:solidFill>
                  <a:srgbClr val="000000"/>
                </a:solidFill>
                <a:ea typeface="宋体" charset="-122"/>
                <a:cs typeface="Arial" charset="0"/>
              </a:rPr>
              <a:t>日</a:t>
            </a:r>
            <a:endParaRPr lang="en-US" altLang="zh-CN" sz="2800" b="1" dirty="0" smtClean="0">
              <a:solidFill>
                <a:srgbClr val="000000"/>
              </a:solidFill>
              <a:ea typeface="宋体" charset="-122"/>
              <a:cs typeface="Arial" charset="0"/>
            </a:endParaRPr>
          </a:p>
          <a:p>
            <a:pPr algn="ctr" eaLnBrk="0" hangingPunct="0"/>
            <a:r>
              <a:rPr lang="zh-CN" altLang="en-US" sz="2800" b="1" dirty="0" smtClean="0">
                <a:solidFill>
                  <a:srgbClr val="000000"/>
                </a:solidFill>
                <a:ea typeface="宋体" charset="-122"/>
                <a:cs typeface="Arial" charset="0"/>
              </a:rPr>
              <a:t>中国留学生车祸事件反思</a:t>
            </a:r>
            <a:endParaRPr lang="en-US" altLang="zh-CN" sz="2800" b="1" dirty="0">
              <a:solidFill>
                <a:srgbClr val="000000"/>
              </a:solidFill>
              <a:ea typeface="宋体" charset="-122"/>
              <a:cs typeface="Arial" charset="0"/>
            </a:endParaRPr>
          </a:p>
        </p:txBody>
      </p:sp>
      <p:sp>
        <p:nvSpPr>
          <p:cNvPr id="6" name="TextBox 5"/>
          <p:cNvSpPr txBox="1"/>
          <p:nvPr/>
        </p:nvSpPr>
        <p:spPr>
          <a:xfrm>
            <a:off x="467544" y="1988840"/>
            <a:ext cx="3744416" cy="3970318"/>
          </a:xfrm>
          <a:prstGeom prst="rect">
            <a:avLst/>
          </a:prstGeom>
          <a:noFill/>
        </p:spPr>
        <p:txBody>
          <a:bodyPr wrap="square" rtlCol="0">
            <a:spAutoFit/>
          </a:bodyPr>
          <a:lstStyle/>
          <a:p>
            <a:pPr algn="just"/>
            <a:r>
              <a:rPr lang="zh-CN" altLang="en-US" b="1" dirty="0" smtClean="0">
                <a:solidFill>
                  <a:schemeClr val="tx2"/>
                </a:solidFill>
                <a:latin typeface="宋体" pitchFamily="2" charset="-122"/>
                <a:ea typeface="宋体" pitchFamily="2" charset="-122"/>
              </a:rPr>
              <a:t>事件始末：</a:t>
            </a:r>
            <a:endParaRPr lang="en-US" altLang="zh-CN" b="1" dirty="0" smtClean="0">
              <a:solidFill>
                <a:schemeClr val="tx2"/>
              </a:solidFill>
              <a:latin typeface="宋体" pitchFamily="2" charset="-122"/>
              <a:ea typeface="宋体" pitchFamily="2" charset="-122"/>
            </a:endParaRPr>
          </a:p>
          <a:p>
            <a:pPr algn="just"/>
            <a:r>
              <a:rPr lang="en-US" altLang="zh-CN" b="1" dirty="0" smtClean="0">
                <a:solidFill>
                  <a:schemeClr val="tx2"/>
                </a:solidFill>
                <a:latin typeface="宋体" pitchFamily="2" charset="-122"/>
                <a:ea typeface="宋体" pitchFamily="2" charset="-122"/>
              </a:rPr>
              <a:t>    2010</a:t>
            </a:r>
            <a:r>
              <a:rPr lang="zh-CN" altLang="en-US" b="1" dirty="0" smtClean="0">
                <a:solidFill>
                  <a:schemeClr val="tx2"/>
                </a:solidFill>
                <a:latin typeface="宋体" pitchFamily="2" charset="-122"/>
                <a:ea typeface="宋体" pitchFamily="2" charset="-122"/>
              </a:rPr>
              <a:t>年</a:t>
            </a:r>
            <a:r>
              <a:rPr lang="en-US" altLang="zh-CN" b="1" dirty="0" smtClean="0">
                <a:solidFill>
                  <a:schemeClr val="tx2"/>
                </a:solidFill>
                <a:latin typeface="宋体" pitchFamily="2" charset="-122"/>
                <a:ea typeface="宋体" pitchFamily="2" charset="-122"/>
              </a:rPr>
              <a:t>10</a:t>
            </a:r>
            <a:r>
              <a:rPr lang="zh-CN" altLang="en-US" b="1" dirty="0" smtClean="0">
                <a:solidFill>
                  <a:schemeClr val="tx2"/>
                </a:solidFill>
                <a:latin typeface="宋体" pitchFamily="2" charset="-122"/>
                <a:ea typeface="宋体" pitchFamily="2" charset="-122"/>
              </a:rPr>
              <a:t>月</a:t>
            </a:r>
            <a:r>
              <a:rPr lang="en-US" altLang="zh-CN" b="1" dirty="0" smtClean="0">
                <a:solidFill>
                  <a:schemeClr val="tx2"/>
                </a:solidFill>
                <a:latin typeface="宋体" pitchFamily="2" charset="-122"/>
                <a:ea typeface="宋体" pitchFamily="2" charset="-122"/>
              </a:rPr>
              <a:t>16</a:t>
            </a:r>
            <a:r>
              <a:rPr lang="zh-CN" altLang="en-US" b="1" dirty="0" smtClean="0">
                <a:solidFill>
                  <a:schemeClr val="tx2"/>
                </a:solidFill>
                <a:latin typeface="宋体" pitchFamily="2" charset="-122"/>
                <a:ea typeface="宋体" pitchFamily="2" charset="-122"/>
              </a:rPr>
              <a:t>日</a:t>
            </a:r>
            <a:r>
              <a:rPr lang="en-US" altLang="zh-CN" b="1" dirty="0" smtClean="0">
                <a:solidFill>
                  <a:schemeClr val="tx2"/>
                </a:solidFill>
                <a:latin typeface="宋体" pitchFamily="2" charset="-122"/>
                <a:ea typeface="宋体" pitchFamily="2" charset="-122"/>
              </a:rPr>
              <a:t>5</a:t>
            </a:r>
            <a:r>
              <a:rPr lang="zh-CN" altLang="en-US" b="1" dirty="0" smtClean="0">
                <a:solidFill>
                  <a:schemeClr val="tx2"/>
                </a:solidFill>
                <a:latin typeface="宋体" pitchFamily="2" charset="-122"/>
                <a:ea typeface="宋体" pitchFamily="2" charset="-122"/>
              </a:rPr>
              <a:t>名全部来自美国密歇根大学的中国留学生同乘一辆ＳＵＶ前往密歇根北部观赏红叶，但是途中汽车失控，冲出马路撞向路边的大树。导致前座的一男一女两名学生当场死亡，后座的３名学生受伤。伤者被送往萨吉诺的圣玛丽医院接受治疗，后脱离生命危险。</a:t>
            </a:r>
            <a:endParaRPr lang="en-US" altLang="zh-CN" b="1" dirty="0" smtClean="0">
              <a:solidFill>
                <a:schemeClr val="tx2"/>
              </a:solidFill>
              <a:latin typeface="宋体" pitchFamily="2" charset="-122"/>
              <a:ea typeface="宋体" pitchFamily="2" charset="-122"/>
            </a:endParaRPr>
          </a:p>
          <a:p>
            <a:pPr algn="just"/>
            <a:r>
              <a:rPr lang="en-US" altLang="zh-CN" b="1" dirty="0" smtClean="0">
                <a:solidFill>
                  <a:schemeClr val="tx2"/>
                </a:solidFill>
                <a:latin typeface="宋体" pitchFamily="2" charset="-122"/>
                <a:ea typeface="宋体" pitchFamily="2" charset="-122"/>
              </a:rPr>
              <a:t>    </a:t>
            </a:r>
            <a:r>
              <a:rPr lang="zh-CN" altLang="en-US" b="1" dirty="0" smtClean="0">
                <a:solidFill>
                  <a:schemeClr val="tx2"/>
                </a:solidFill>
                <a:latin typeface="宋体" pitchFamily="2" charset="-122"/>
                <a:ea typeface="宋体" pitchFamily="2" charset="-122"/>
              </a:rPr>
              <a:t>其中，五人中有三人无驾驶执照，有两名学生刚拿到美国驾照不久，美国高速公路开车经验匮乏。</a:t>
            </a:r>
            <a:endParaRPr lang="en-US" altLang="zh-CN" b="1" dirty="0" smtClean="0">
              <a:solidFill>
                <a:schemeClr val="tx2"/>
              </a:solidFill>
              <a:latin typeface="宋体" pitchFamily="2" charset="-122"/>
              <a:ea typeface="宋体" pitchFamily="2" charset="-122"/>
            </a:endParaRPr>
          </a:p>
          <a:p>
            <a:pPr algn="just"/>
            <a:r>
              <a:rPr lang="en-US" altLang="zh-CN" b="1" dirty="0" smtClean="0">
                <a:solidFill>
                  <a:schemeClr val="tx2"/>
                </a:solidFill>
                <a:latin typeface="宋体" pitchFamily="2" charset="-122"/>
                <a:ea typeface="宋体" pitchFamily="2" charset="-122"/>
              </a:rPr>
              <a:t>    </a:t>
            </a:r>
          </a:p>
        </p:txBody>
      </p:sp>
      <p:pic>
        <p:nvPicPr>
          <p:cNvPr id="8" name="图片 7" descr="xin_16310072209114682088950.jpg"/>
          <p:cNvPicPr>
            <a:picLocks noChangeAspect="1"/>
          </p:cNvPicPr>
          <p:nvPr/>
        </p:nvPicPr>
        <p:blipFill>
          <a:blip r:embed="rId2" cstate="print"/>
          <a:stretch>
            <a:fillRect/>
          </a:stretch>
        </p:blipFill>
        <p:spPr>
          <a:xfrm>
            <a:off x="4860032" y="2060848"/>
            <a:ext cx="3648405" cy="2736304"/>
          </a:xfrm>
          <a:prstGeom prst="rect">
            <a:avLst/>
          </a:prstGeom>
        </p:spPr>
      </p:pic>
      <p:sp>
        <p:nvSpPr>
          <p:cNvPr id="9" name="TextBox 8"/>
          <p:cNvSpPr txBox="1"/>
          <p:nvPr/>
        </p:nvSpPr>
        <p:spPr>
          <a:xfrm>
            <a:off x="4716016" y="4964975"/>
            <a:ext cx="3960440" cy="1200329"/>
          </a:xfrm>
          <a:prstGeom prst="rect">
            <a:avLst/>
          </a:prstGeom>
          <a:noFill/>
        </p:spPr>
        <p:txBody>
          <a:bodyPr wrap="square" rtlCol="0">
            <a:spAutoFit/>
          </a:bodyPr>
          <a:lstStyle/>
          <a:p>
            <a:r>
              <a:rPr lang="zh-CN" altLang="en-US" b="1" dirty="0" smtClean="0">
                <a:solidFill>
                  <a:schemeClr val="tx2"/>
                </a:solidFill>
                <a:latin typeface="宋体" pitchFamily="2" charset="-122"/>
                <a:ea typeface="宋体" pitchFamily="2" charset="-122"/>
              </a:rPr>
              <a:t>令人悲痛的是，出事的第二天</a:t>
            </a:r>
            <a:r>
              <a:rPr lang="en-US" altLang="zh-CN" b="1" dirty="0" smtClean="0">
                <a:solidFill>
                  <a:schemeClr val="tx2"/>
                </a:solidFill>
                <a:latin typeface="宋体" pitchFamily="2" charset="-122"/>
                <a:ea typeface="宋体" pitchFamily="2" charset="-122"/>
              </a:rPr>
              <a:t>17</a:t>
            </a:r>
            <a:r>
              <a:rPr lang="zh-CN" altLang="en-US" b="1" dirty="0" smtClean="0">
                <a:solidFill>
                  <a:schemeClr val="tx2"/>
                </a:solidFill>
                <a:latin typeface="宋体" pitchFamily="2" charset="-122"/>
                <a:ea typeface="宋体" pitchFamily="2" charset="-122"/>
              </a:rPr>
              <a:t>号正是一名遇难学生的生日，美国各地中国留学生自发组织了悼念活动。</a:t>
            </a:r>
            <a:endParaRPr lang="en-US" altLang="zh-CN" b="1" dirty="0" smtClean="0">
              <a:solidFill>
                <a:schemeClr val="tx2"/>
              </a:solidFill>
              <a:latin typeface="宋体" pitchFamily="2" charset="-122"/>
              <a:ea typeface="宋体" pitchFamily="2" charset="-122"/>
            </a:endParaRPr>
          </a:p>
          <a:p>
            <a:r>
              <a:rPr lang="en-US" altLang="zh-CN" b="1" dirty="0" smtClean="0">
                <a:solidFill>
                  <a:schemeClr val="tx2"/>
                </a:solidFill>
                <a:latin typeface="宋体" pitchFamily="2" charset="-122"/>
                <a:ea typeface="宋体" pitchFamily="2" charset="-122"/>
              </a:rPr>
              <a:t>    </a:t>
            </a:r>
            <a:r>
              <a:rPr lang="en-US" altLang="zh-CN" b="1" dirty="0" smtClean="0">
                <a:solidFill>
                  <a:schemeClr val="tx2"/>
                </a:solidFill>
              </a:rPr>
              <a:t> -----</a:t>
            </a:r>
            <a:r>
              <a:rPr lang="zh-CN" altLang="en-US" b="1" dirty="0" smtClean="0">
                <a:solidFill>
                  <a:schemeClr val="tx2"/>
                </a:solidFill>
              </a:rPr>
              <a:t>车祸猛于虎也，愿逝者安息</a:t>
            </a:r>
            <a:endParaRPr lang="en-US" altLang="zh-CN" b="1" dirty="0" smtClean="0">
              <a:solidFill>
                <a:schemeClr val="tx2"/>
              </a:solidFill>
            </a:endParaRPr>
          </a:p>
        </p:txBody>
      </p:sp>
      <p:pic>
        <p:nvPicPr>
          <p:cNvPr id="10" name="图片 9" descr="http://www.buaa.edu.cn/images/buaa_1.gif"/>
          <p:cNvPicPr/>
          <p:nvPr/>
        </p:nvPicPr>
        <p:blipFill>
          <a:blip r:embed="rId3" r:link="rId4" cstate="print"/>
          <a:srcRect/>
          <a:stretch>
            <a:fillRect/>
          </a:stretch>
        </p:blipFill>
        <p:spPr bwMode="auto">
          <a:xfrm>
            <a:off x="7308304" y="6381328"/>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6 </a:t>
            </a:r>
            <a:r>
              <a:rPr lang="zh-CN" altLang="en-US" sz="3600" dirty="0" smtClean="0"/>
              <a:t>其他</a:t>
            </a:r>
            <a:endParaRPr lang="zh-CN" altLang="en-US" sz="3600" dirty="0"/>
          </a:p>
        </p:txBody>
      </p:sp>
      <p:sp>
        <p:nvSpPr>
          <p:cNvPr id="3" name="页脚占位符 2"/>
          <p:cNvSpPr>
            <a:spLocks noGrp="1"/>
          </p:cNvSpPr>
          <p:nvPr>
            <p:ph type="ftr" sz="quarter" idx="10"/>
          </p:nvPr>
        </p:nvSpPr>
        <p:spPr/>
        <p:txBody>
          <a:bodyPr/>
          <a:lstStyle/>
          <a:p>
            <a:r>
              <a:rPr lang="en-US" altLang="zh-CN" smtClean="0"/>
              <a:t>Company Logo</a:t>
            </a:r>
            <a:endParaRPr lang="en-US" altLang="zh-CN"/>
          </a:p>
        </p:txBody>
      </p:sp>
      <p:pic>
        <p:nvPicPr>
          <p:cNvPr id="5" name="图片 4" descr="http://www.buaa.edu.cn/images/buaa_1.gif"/>
          <p:cNvPicPr/>
          <p:nvPr/>
        </p:nvPicPr>
        <p:blipFill>
          <a:blip r:embed="rId2" r:link="rId3" cstate="print"/>
          <a:srcRect/>
          <a:stretch>
            <a:fillRect/>
          </a:stretch>
        </p:blipFill>
        <p:spPr bwMode="auto">
          <a:xfrm>
            <a:off x="7308304" y="6381328"/>
            <a:ext cx="1763688" cy="360040"/>
          </a:xfrm>
          <a:prstGeom prst="rect">
            <a:avLst/>
          </a:prstGeom>
          <a:noFill/>
          <a:ln w="9525">
            <a:noFill/>
            <a:miter lim="800000"/>
            <a:headEnd/>
            <a:tailEnd/>
          </a:ln>
        </p:spPr>
      </p:pic>
      <p:sp>
        <p:nvSpPr>
          <p:cNvPr id="6" name="Oval 3"/>
          <p:cNvSpPr>
            <a:spLocks noChangeArrowheads="1"/>
          </p:cNvSpPr>
          <p:nvPr/>
        </p:nvSpPr>
        <p:spPr bwMode="gray">
          <a:xfrm>
            <a:off x="2532063" y="1870075"/>
            <a:ext cx="3743325" cy="3743325"/>
          </a:xfrm>
          <a:prstGeom prst="ellipse">
            <a:avLst/>
          </a:prstGeom>
          <a:gradFill rotWithShape="1">
            <a:gsLst>
              <a:gs pos="0">
                <a:srgbClr val="E6E6E6"/>
              </a:gs>
              <a:gs pos="14999">
                <a:srgbClr val="7D8496"/>
              </a:gs>
              <a:gs pos="53000">
                <a:srgbClr val="E6E6E6"/>
              </a:gs>
              <a:gs pos="67999">
                <a:srgbClr val="7D8496"/>
              </a:gs>
              <a:gs pos="92999">
                <a:srgbClr val="E6E6E6"/>
              </a:gs>
              <a:gs pos="100000">
                <a:srgbClr val="FFFFFF"/>
              </a:gs>
            </a:gsLst>
            <a:lin ang="2700000" scaled="1"/>
          </a:gradFill>
          <a:ln w="9525">
            <a:noFill/>
            <a:round/>
            <a:headEnd/>
            <a:tailEnd/>
          </a:ln>
        </p:spPr>
        <p:txBody>
          <a:bodyPr wrap="none" anchor="ctr"/>
          <a:lstStyle/>
          <a:p>
            <a:endParaRPr lang="zh-CN" altLang="en-US">
              <a:ea typeface="宋体" charset="-122"/>
            </a:endParaRPr>
          </a:p>
        </p:txBody>
      </p:sp>
      <p:sp>
        <p:nvSpPr>
          <p:cNvPr id="7" name="Oval 4"/>
          <p:cNvSpPr>
            <a:spLocks noChangeArrowheads="1"/>
          </p:cNvSpPr>
          <p:nvPr/>
        </p:nvSpPr>
        <p:spPr bwMode="gray">
          <a:xfrm>
            <a:off x="3025775" y="2349500"/>
            <a:ext cx="2749550" cy="2746375"/>
          </a:xfrm>
          <a:prstGeom prst="ellipse">
            <a:avLst/>
          </a:prstGeom>
          <a:gradFill rotWithShape="1">
            <a:gsLst>
              <a:gs pos="0">
                <a:srgbClr val="A1A1A1"/>
              </a:gs>
              <a:gs pos="50000">
                <a:srgbClr val="FFFFFF"/>
              </a:gs>
              <a:gs pos="100000">
                <a:srgbClr val="A1A1A1"/>
              </a:gs>
            </a:gsLst>
            <a:lin ang="2700000" scaled="1"/>
          </a:gradFill>
          <a:ln w="9525">
            <a:noFill/>
            <a:round/>
            <a:headEnd/>
            <a:tailEnd/>
          </a:ln>
          <a:effectLst>
            <a:prstShdw prst="shdw17" dist="17961" dir="2700000">
              <a:srgbClr val="999999"/>
            </a:prstShdw>
          </a:effectLst>
        </p:spPr>
        <p:txBody>
          <a:bodyPr wrap="none" anchor="ctr"/>
          <a:lstStyle/>
          <a:p>
            <a:endParaRPr lang="zh-CN" altLang="en-US">
              <a:ea typeface="宋体" charset="-122"/>
            </a:endParaRPr>
          </a:p>
        </p:txBody>
      </p:sp>
      <p:sp>
        <p:nvSpPr>
          <p:cNvPr id="8" name="Text Box 5"/>
          <p:cNvSpPr txBox="1">
            <a:spLocks noChangeArrowheads="1"/>
          </p:cNvSpPr>
          <p:nvPr/>
        </p:nvSpPr>
        <p:spPr bwMode="gray">
          <a:xfrm>
            <a:off x="3200400" y="3471391"/>
            <a:ext cx="2441575" cy="461665"/>
          </a:xfrm>
          <a:prstGeom prst="rect">
            <a:avLst/>
          </a:prstGeom>
          <a:noFill/>
          <a:ln w="9525" algn="ctr">
            <a:noFill/>
            <a:miter lim="800000"/>
            <a:headEnd/>
            <a:tailEnd/>
          </a:ln>
          <a:effectLst/>
        </p:spPr>
        <p:txBody>
          <a:bodyPr>
            <a:spAutoFit/>
          </a:bodyPr>
          <a:lstStyle/>
          <a:p>
            <a:pPr algn="ctr">
              <a:spcBef>
                <a:spcPct val="50000"/>
              </a:spcBef>
              <a:defRPr/>
            </a:pPr>
            <a:r>
              <a:rPr lang="zh-CN" altLang="en-US" sz="2400" b="1" dirty="0" smtClean="0">
                <a:solidFill>
                  <a:srgbClr val="080808"/>
                </a:solidFill>
                <a:effectLst>
                  <a:outerShdw blurRad="38100" dist="38100" dir="2700000" algn="tl">
                    <a:srgbClr val="C0C0C0"/>
                  </a:outerShdw>
                </a:effectLst>
                <a:ea typeface="宋体" charset="-122"/>
                <a:cs typeface="Arial" charset="0"/>
              </a:rPr>
              <a:t>心理健康</a:t>
            </a:r>
            <a:endParaRPr lang="en-US" altLang="zh-CN" sz="2400" b="1" dirty="0">
              <a:solidFill>
                <a:srgbClr val="080808"/>
              </a:solidFill>
              <a:effectLst>
                <a:outerShdw blurRad="38100" dist="38100" dir="2700000" algn="tl">
                  <a:srgbClr val="C0C0C0"/>
                </a:outerShdw>
              </a:effectLst>
              <a:ea typeface="宋体" charset="-122"/>
              <a:cs typeface="Arial" charset="0"/>
            </a:endParaRPr>
          </a:p>
        </p:txBody>
      </p:sp>
      <p:sp>
        <p:nvSpPr>
          <p:cNvPr id="9" name="Text Box 6"/>
          <p:cNvSpPr txBox="1">
            <a:spLocks noChangeArrowheads="1"/>
          </p:cNvSpPr>
          <p:nvPr/>
        </p:nvSpPr>
        <p:spPr bwMode="gray">
          <a:xfrm>
            <a:off x="467544" y="1468522"/>
            <a:ext cx="3024336" cy="1600438"/>
          </a:xfrm>
          <a:prstGeom prst="rect">
            <a:avLst/>
          </a:prstGeom>
          <a:noFill/>
          <a:ln w="9525" algn="ctr">
            <a:noFill/>
            <a:miter lim="800000"/>
            <a:headEnd/>
            <a:tailEnd/>
          </a:ln>
        </p:spPr>
        <p:txBody>
          <a:bodyPr wrap="square">
            <a:spAutoFit/>
          </a:bodyPr>
          <a:lstStyle/>
          <a:p>
            <a:pPr algn="just" eaLnBrk="0" hangingPunct="0">
              <a:buClr>
                <a:schemeClr val="accent1"/>
              </a:buClr>
              <a:buFont typeface="Wingdings" pitchFamily="2" charset="2"/>
              <a:buChar char="Ø"/>
            </a:pPr>
            <a:r>
              <a:rPr lang="zh-CN" altLang="en-US" sz="1400" b="1" dirty="0" smtClean="0">
                <a:solidFill>
                  <a:srgbClr val="080808"/>
                </a:solidFill>
                <a:ea typeface="宋体" charset="-122"/>
                <a:cs typeface="Arial" charset="0"/>
              </a:rPr>
              <a:t>应当把挫败感视为人生的考验；</a:t>
            </a:r>
            <a:endParaRPr lang="en-US" altLang="zh-CN" sz="1400" b="1" dirty="0" smtClean="0">
              <a:solidFill>
                <a:srgbClr val="080808"/>
              </a:solidFill>
              <a:ea typeface="宋体" charset="-122"/>
              <a:cs typeface="Arial" charset="0"/>
            </a:endParaRPr>
          </a:p>
          <a:p>
            <a:pPr algn="just" eaLnBrk="0" hangingPunct="0">
              <a:buClr>
                <a:schemeClr val="accent1"/>
              </a:buClr>
              <a:buFont typeface="Wingdings" pitchFamily="2" charset="2"/>
              <a:buChar char="Ø"/>
            </a:pPr>
            <a:endParaRPr lang="en-US" altLang="zh-CN" sz="1400" b="1" dirty="0" smtClean="0">
              <a:solidFill>
                <a:srgbClr val="080808"/>
              </a:solidFill>
              <a:ea typeface="宋体" charset="-122"/>
              <a:cs typeface="Arial" charset="0"/>
            </a:endParaRPr>
          </a:p>
          <a:p>
            <a:pPr algn="just" eaLnBrk="0" hangingPunct="0">
              <a:buClr>
                <a:schemeClr val="accent1"/>
              </a:buClr>
              <a:buFont typeface="Wingdings" pitchFamily="2" charset="2"/>
              <a:buChar char="Ø"/>
            </a:pPr>
            <a:r>
              <a:rPr lang="zh-CN" altLang="en-US" sz="1400" b="1" dirty="0" smtClean="0">
                <a:solidFill>
                  <a:srgbClr val="080808"/>
                </a:solidFill>
                <a:ea typeface="宋体" charset="-122"/>
                <a:cs typeface="Arial" charset="0"/>
              </a:rPr>
              <a:t>挫折并不可怕，可怕的是我们没有从失败中站起来和成长；</a:t>
            </a:r>
            <a:endParaRPr lang="en-US" altLang="zh-CN" sz="1400" b="1" dirty="0" smtClean="0">
              <a:solidFill>
                <a:srgbClr val="080808"/>
              </a:solidFill>
              <a:ea typeface="宋体" charset="-122"/>
              <a:cs typeface="Arial" charset="0"/>
            </a:endParaRPr>
          </a:p>
          <a:p>
            <a:pPr algn="just" eaLnBrk="0" hangingPunct="0">
              <a:buClr>
                <a:schemeClr val="accent1"/>
              </a:buClr>
              <a:buFont typeface="Wingdings" pitchFamily="2" charset="2"/>
              <a:buChar char="Ø"/>
            </a:pPr>
            <a:endParaRPr lang="en-US" altLang="zh-CN" sz="1400" b="1" dirty="0" smtClean="0">
              <a:solidFill>
                <a:srgbClr val="080808"/>
              </a:solidFill>
              <a:ea typeface="宋体" charset="-122"/>
              <a:cs typeface="Arial" charset="0"/>
            </a:endParaRPr>
          </a:p>
          <a:p>
            <a:pPr algn="just" eaLnBrk="0" hangingPunct="0">
              <a:buClr>
                <a:schemeClr val="accent1"/>
              </a:buClr>
              <a:buFont typeface="Wingdings" pitchFamily="2" charset="2"/>
              <a:buChar char="Ø"/>
            </a:pPr>
            <a:r>
              <a:rPr lang="zh-CN" altLang="en-US" sz="1400" b="1" dirty="0" smtClean="0">
                <a:solidFill>
                  <a:srgbClr val="080808"/>
                </a:solidFill>
                <a:ea typeface="宋体" charset="-122"/>
                <a:cs typeface="Arial" charset="0"/>
              </a:rPr>
              <a:t>相信自己，风雨过后定会有更加美丽的彩虹！</a:t>
            </a:r>
            <a:endParaRPr lang="en-US" altLang="zh-CN" sz="1400" b="1" dirty="0">
              <a:solidFill>
                <a:srgbClr val="080808"/>
              </a:solidFill>
              <a:ea typeface="宋体" charset="-122"/>
              <a:cs typeface="Arial" charset="0"/>
            </a:endParaRPr>
          </a:p>
        </p:txBody>
      </p:sp>
      <p:sp>
        <p:nvSpPr>
          <p:cNvPr id="10" name="Text Box 7"/>
          <p:cNvSpPr txBox="1">
            <a:spLocks noChangeArrowheads="1"/>
          </p:cNvSpPr>
          <p:nvPr/>
        </p:nvSpPr>
        <p:spPr bwMode="gray">
          <a:xfrm>
            <a:off x="251520" y="4869160"/>
            <a:ext cx="2592288" cy="1600438"/>
          </a:xfrm>
          <a:prstGeom prst="rect">
            <a:avLst/>
          </a:prstGeom>
          <a:noFill/>
          <a:ln w="9525" algn="ctr">
            <a:noFill/>
            <a:miter lim="800000"/>
            <a:headEnd/>
            <a:tailEnd/>
          </a:ln>
        </p:spPr>
        <p:txBody>
          <a:bodyPr wrap="square">
            <a:spAutoFit/>
          </a:bodyPr>
          <a:lstStyle/>
          <a:p>
            <a:pPr algn="l" eaLnBrk="0" hangingPunct="0">
              <a:buClr>
                <a:schemeClr val="accent2"/>
              </a:buClr>
              <a:buFont typeface="Wingdings" pitchFamily="2" charset="2"/>
              <a:buChar char="Ø"/>
            </a:pPr>
            <a:r>
              <a:rPr lang="zh-CN" altLang="en-US" sz="1400" b="1" dirty="0" smtClean="0">
                <a:solidFill>
                  <a:srgbClr val="080808"/>
                </a:solidFill>
                <a:ea typeface="宋体" charset="-122"/>
                <a:cs typeface="Arial" charset="0"/>
              </a:rPr>
              <a:t>不要因为孤独而不当交友；</a:t>
            </a:r>
            <a:endParaRPr lang="en-US" altLang="zh-CN" sz="1400" b="1" dirty="0" smtClean="0">
              <a:solidFill>
                <a:srgbClr val="080808"/>
              </a:solidFill>
              <a:ea typeface="宋体" charset="-122"/>
              <a:cs typeface="Arial" charset="0"/>
            </a:endParaRPr>
          </a:p>
          <a:p>
            <a:pPr algn="l" eaLnBrk="0" hangingPunct="0">
              <a:buClr>
                <a:schemeClr val="accent2"/>
              </a:buClr>
              <a:buFont typeface="Wingdings" pitchFamily="2" charset="2"/>
              <a:buChar char="Ø"/>
            </a:pPr>
            <a:endParaRPr lang="en-US" altLang="zh-CN" sz="1400" b="1" dirty="0" smtClean="0">
              <a:solidFill>
                <a:srgbClr val="080808"/>
              </a:solidFill>
              <a:ea typeface="宋体" charset="-122"/>
              <a:cs typeface="Arial" charset="0"/>
            </a:endParaRPr>
          </a:p>
          <a:p>
            <a:pPr algn="l" eaLnBrk="0" hangingPunct="0">
              <a:buClr>
                <a:schemeClr val="accent2"/>
              </a:buClr>
              <a:buFont typeface="Wingdings" pitchFamily="2" charset="2"/>
              <a:buChar char="Ø"/>
            </a:pPr>
            <a:r>
              <a:rPr lang="zh-CN" altLang="en-US" sz="1400" b="1" dirty="0" smtClean="0">
                <a:solidFill>
                  <a:srgbClr val="080808"/>
                </a:solidFill>
                <a:ea typeface="宋体" charset="-122"/>
                <a:cs typeface="Arial" charset="0"/>
              </a:rPr>
              <a:t>积极参加活动，寻找一个能够融入自己的集体；</a:t>
            </a:r>
            <a:endParaRPr lang="en-US" altLang="zh-CN" sz="1400" b="1" dirty="0" smtClean="0">
              <a:solidFill>
                <a:srgbClr val="080808"/>
              </a:solidFill>
              <a:ea typeface="宋体" charset="-122"/>
              <a:cs typeface="Arial" charset="0"/>
            </a:endParaRPr>
          </a:p>
          <a:p>
            <a:pPr algn="l" eaLnBrk="0" hangingPunct="0">
              <a:buClr>
                <a:schemeClr val="accent2"/>
              </a:buClr>
              <a:buFont typeface="Wingdings" pitchFamily="2" charset="2"/>
              <a:buChar char="Ø"/>
            </a:pPr>
            <a:endParaRPr lang="en-US" altLang="zh-CN" sz="1400" b="1" dirty="0" smtClean="0">
              <a:solidFill>
                <a:srgbClr val="080808"/>
              </a:solidFill>
              <a:ea typeface="宋体" charset="-122"/>
              <a:cs typeface="Arial" charset="0"/>
            </a:endParaRPr>
          </a:p>
          <a:p>
            <a:pPr algn="l" eaLnBrk="0" hangingPunct="0">
              <a:buClr>
                <a:schemeClr val="accent2"/>
              </a:buClr>
              <a:buFont typeface="Wingdings" pitchFamily="2" charset="2"/>
              <a:buChar char="Ø"/>
            </a:pPr>
            <a:r>
              <a:rPr lang="zh-CN" altLang="en-US" sz="1400" b="1" dirty="0" smtClean="0">
                <a:solidFill>
                  <a:srgbClr val="080808"/>
                </a:solidFill>
                <a:ea typeface="宋体" charset="-122"/>
                <a:cs typeface="Arial" charset="0"/>
              </a:rPr>
              <a:t>放宽视野豁达心胸，多与别人进行学习和生活的交流。</a:t>
            </a:r>
            <a:endParaRPr lang="en-US" altLang="zh-CN" sz="1400" b="1" dirty="0">
              <a:solidFill>
                <a:srgbClr val="080808"/>
              </a:solidFill>
              <a:ea typeface="宋体" charset="-122"/>
              <a:cs typeface="Arial" charset="0"/>
            </a:endParaRPr>
          </a:p>
        </p:txBody>
      </p:sp>
      <p:sp>
        <p:nvSpPr>
          <p:cNvPr id="11" name="Text Box 8"/>
          <p:cNvSpPr txBox="1">
            <a:spLocks noChangeArrowheads="1"/>
          </p:cNvSpPr>
          <p:nvPr/>
        </p:nvSpPr>
        <p:spPr bwMode="gray">
          <a:xfrm>
            <a:off x="6516216" y="3068960"/>
            <a:ext cx="1728192" cy="3108543"/>
          </a:xfrm>
          <a:prstGeom prst="rect">
            <a:avLst/>
          </a:prstGeom>
          <a:noFill/>
          <a:ln w="9525" algn="ctr">
            <a:noFill/>
            <a:miter lim="800000"/>
            <a:headEnd/>
            <a:tailEnd/>
          </a:ln>
        </p:spPr>
        <p:txBody>
          <a:bodyPr wrap="square">
            <a:spAutoFit/>
          </a:bodyPr>
          <a:lstStyle/>
          <a:p>
            <a:pPr algn="just" eaLnBrk="0" hangingPunct="0">
              <a:buClr>
                <a:schemeClr val="tx1"/>
              </a:buClr>
              <a:buFont typeface="Wingdings" pitchFamily="2" charset="2"/>
              <a:buChar char="Ø"/>
            </a:pPr>
            <a:r>
              <a:rPr lang="zh-CN" altLang="en-US" sz="1400" b="1" dirty="0" smtClean="0">
                <a:solidFill>
                  <a:srgbClr val="080808"/>
                </a:solidFill>
                <a:ea typeface="宋体" charset="-122"/>
                <a:cs typeface="Arial" charset="0"/>
              </a:rPr>
              <a:t>爱情的棋局里没有固定的套路，关键是自己珍惜把握走好每一步，不要因眼前局势懊恼或忘形；</a:t>
            </a:r>
            <a:endParaRPr lang="en-US" altLang="zh-CN" sz="1400" b="1" dirty="0" smtClean="0">
              <a:solidFill>
                <a:srgbClr val="080808"/>
              </a:solidFill>
              <a:ea typeface="宋体" charset="-122"/>
              <a:cs typeface="Arial" charset="0"/>
            </a:endParaRPr>
          </a:p>
          <a:p>
            <a:pPr algn="just" eaLnBrk="0" hangingPunct="0">
              <a:buClr>
                <a:schemeClr val="tx1"/>
              </a:buClr>
              <a:buFont typeface="Wingdings" pitchFamily="2" charset="2"/>
              <a:buChar char="Ø"/>
            </a:pPr>
            <a:endParaRPr lang="en-US" altLang="zh-CN" sz="1400" b="1" dirty="0" smtClean="0">
              <a:solidFill>
                <a:srgbClr val="080808"/>
              </a:solidFill>
              <a:ea typeface="宋体" charset="-122"/>
              <a:cs typeface="Arial" charset="0"/>
            </a:endParaRPr>
          </a:p>
          <a:p>
            <a:pPr algn="just" eaLnBrk="0" hangingPunct="0">
              <a:buClr>
                <a:schemeClr val="tx1"/>
              </a:buClr>
              <a:buFont typeface="Wingdings" pitchFamily="2" charset="2"/>
              <a:buChar char="Ø"/>
            </a:pPr>
            <a:r>
              <a:rPr lang="zh-CN" altLang="en-US" sz="1400" b="1" dirty="0" smtClean="0">
                <a:solidFill>
                  <a:srgbClr val="080808"/>
                </a:solidFill>
                <a:ea typeface="宋体" charset="-122"/>
                <a:cs typeface="Arial" charset="0"/>
              </a:rPr>
              <a:t>一个人生命中除了爱情，还有很多重要的事情值得去做，去想，让自己牢稳站在大地上的东西不是爱情，是自己的双脚。</a:t>
            </a:r>
            <a:endParaRPr lang="en-US" altLang="zh-CN" sz="1400" b="1" dirty="0">
              <a:solidFill>
                <a:srgbClr val="080808"/>
              </a:solidFill>
              <a:ea typeface="宋体" charset="-122"/>
              <a:cs typeface="Arial" charset="0"/>
            </a:endParaRPr>
          </a:p>
        </p:txBody>
      </p:sp>
      <p:grpSp>
        <p:nvGrpSpPr>
          <p:cNvPr id="12" name="Group 9"/>
          <p:cNvGrpSpPr>
            <a:grpSpLocks/>
          </p:cNvGrpSpPr>
          <p:nvPr/>
        </p:nvGrpSpPr>
        <p:grpSpPr bwMode="auto">
          <a:xfrm>
            <a:off x="3643313" y="1395413"/>
            <a:ext cx="1466850" cy="1447800"/>
            <a:chOff x="708" y="2203"/>
            <a:chExt cx="751" cy="741"/>
          </a:xfrm>
        </p:grpSpPr>
        <p:sp>
          <p:nvSpPr>
            <p:cNvPr id="13" name="Oval 10"/>
            <p:cNvSpPr>
              <a:spLocks noChangeArrowheads="1"/>
            </p:cNvSpPr>
            <p:nvPr/>
          </p:nvSpPr>
          <p:spPr bwMode="gray">
            <a:xfrm>
              <a:off x="728" y="2235"/>
              <a:ext cx="716" cy="709"/>
            </a:xfrm>
            <a:prstGeom prst="ellipse">
              <a:avLst/>
            </a:prstGeom>
            <a:gradFill rotWithShape="1">
              <a:gsLst>
                <a:gs pos="0">
                  <a:schemeClr val="accent1"/>
                </a:gs>
                <a:gs pos="100000">
                  <a:schemeClr val="accent1">
                    <a:gamma/>
                    <a:shade val="31765"/>
                    <a:invGamma/>
                  </a:schemeClr>
                </a:gs>
              </a:gsLst>
              <a:lin ang="5400000" scaled="1"/>
            </a:gradFill>
            <a:ln w="38100" algn="ctr">
              <a:solidFill>
                <a:srgbClr val="F8F8F8">
                  <a:alpha val="80000"/>
                </a:srgbClr>
              </a:solidFill>
              <a:round/>
              <a:headEnd/>
              <a:tailEnd/>
            </a:ln>
            <a:effectLst/>
          </p:spPr>
          <p:txBody>
            <a:bodyPr wrap="none" anchor="ctr"/>
            <a:lstStyle/>
            <a:p>
              <a:endParaRPr lang="zh-CN" altLang="en-US">
                <a:ea typeface="宋体" charset="-122"/>
              </a:endParaRPr>
            </a:p>
          </p:txBody>
        </p:sp>
        <p:pic>
          <p:nvPicPr>
            <p:cNvPr id="14" name="Picture 11" descr="cir_lighteffect0"/>
            <p:cNvPicPr>
              <a:picLocks noChangeAspect="1" noChangeArrowheads="1"/>
            </p:cNvPicPr>
            <p:nvPr/>
          </p:nvPicPr>
          <p:blipFill>
            <a:blip r:embed="rId4" cstate="print">
              <a:lum bright="18000" contrast="-12000"/>
            </a:blip>
            <a:srcRect/>
            <a:stretch>
              <a:fillRect/>
            </a:stretch>
          </p:blipFill>
          <p:spPr bwMode="gray">
            <a:xfrm>
              <a:off x="708" y="2203"/>
              <a:ext cx="751" cy="644"/>
            </a:xfrm>
            <a:prstGeom prst="rect">
              <a:avLst/>
            </a:prstGeom>
            <a:noFill/>
            <a:ln w="9525">
              <a:noFill/>
              <a:miter lim="800000"/>
              <a:headEnd/>
              <a:tailEnd/>
            </a:ln>
          </p:spPr>
        </p:pic>
      </p:grpSp>
      <p:sp>
        <p:nvSpPr>
          <p:cNvPr id="15" name="Rectangle 12"/>
          <p:cNvSpPr>
            <a:spLocks noChangeArrowheads="1"/>
          </p:cNvSpPr>
          <p:nvPr/>
        </p:nvSpPr>
        <p:spPr bwMode="gray">
          <a:xfrm>
            <a:off x="3671888" y="1948770"/>
            <a:ext cx="1450975" cy="400110"/>
          </a:xfrm>
          <a:prstGeom prst="rect">
            <a:avLst/>
          </a:prstGeom>
          <a:noFill/>
          <a:ln w="9525" algn="ctr">
            <a:noFill/>
            <a:miter lim="800000"/>
            <a:headEnd/>
            <a:tailEnd/>
          </a:ln>
        </p:spPr>
        <p:txBody>
          <a:bodyPr>
            <a:spAutoFit/>
          </a:bodyPr>
          <a:lstStyle/>
          <a:p>
            <a:pPr algn="ctr"/>
            <a:r>
              <a:rPr lang="zh-CN" altLang="en-US" sz="2000" b="1" dirty="0">
                <a:solidFill>
                  <a:srgbClr val="F8F8F8"/>
                </a:solidFill>
                <a:ea typeface="宋体" charset="-122"/>
                <a:cs typeface="Arial" charset="0"/>
              </a:rPr>
              <a:t> </a:t>
            </a:r>
            <a:r>
              <a:rPr lang="zh-CN" altLang="en-US" sz="2000" b="1" dirty="0" smtClean="0">
                <a:solidFill>
                  <a:srgbClr val="F8F8F8"/>
                </a:solidFill>
                <a:ea typeface="宋体" charset="-122"/>
                <a:cs typeface="Arial" charset="0"/>
              </a:rPr>
              <a:t>关于挫折</a:t>
            </a:r>
            <a:endParaRPr lang="en-US" altLang="zh-CN" sz="2000" b="1" dirty="0">
              <a:solidFill>
                <a:srgbClr val="F8F8F8"/>
              </a:solidFill>
              <a:ea typeface="宋体" charset="-122"/>
              <a:cs typeface="Arial" charset="0"/>
            </a:endParaRPr>
          </a:p>
        </p:txBody>
      </p:sp>
      <p:grpSp>
        <p:nvGrpSpPr>
          <p:cNvPr id="16" name="Group 13"/>
          <p:cNvGrpSpPr>
            <a:grpSpLocks/>
          </p:cNvGrpSpPr>
          <p:nvPr/>
        </p:nvGrpSpPr>
        <p:grpSpPr bwMode="auto">
          <a:xfrm>
            <a:off x="2343150" y="3810000"/>
            <a:ext cx="1466850" cy="1447800"/>
            <a:chOff x="708" y="2203"/>
            <a:chExt cx="751" cy="741"/>
          </a:xfrm>
        </p:grpSpPr>
        <p:sp>
          <p:nvSpPr>
            <p:cNvPr id="17" name="Oval 14"/>
            <p:cNvSpPr>
              <a:spLocks noChangeArrowheads="1"/>
            </p:cNvSpPr>
            <p:nvPr/>
          </p:nvSpPr>
          <p:spPr bwMode="gray">
            <a:xfrm>
              <a:off x="728" y="2235"/>
              <a:ext cx="716" cy="709"/>
            </a:xfrm>
            <a:prstGeom prst="ellipse">
              <a:avLst/>
            </a:prstGeom>
            <a:gradFill rotWithShape="1">
              <a:gsLst>
                <a:gs pos="0">
                  <a:schemeClr val="accent2"/>
                </a:gs>
                <a:gs pos="100000">
                  <a:schemeClr val="accent2">
                    <a:gamma/>
                    <a:shade val="31765"/>
                    <a:invGamma/>
                  </a:schemeClr>
                </a:gs>
              </a:gsLst>
              <a:lin ang="5400000" scaled="1"/>
            </a:gradFill>
            <a:ln w="38100" algn="ctr">
              <a:solidFill>
                <a:srgbClr val="F8F8F8">
                  <a:alpha val="80000"/>
                </a:srgbClr>
              </a:solidFill>
              <a:round/>
              <a:headEnd/>
              <a:tailEnd/>
            </a:ln>
            <a:effectLst/>
          </p:spPr>
          <p:txBody>
            <a:bodyPr wrap="none" anchor="ctr"/>
            <a:lstStyle/>
            <a:p>
              <a:endParaRPr lang="zh-CN" altLang="en-US">
                <a:ea typeface="宋体" charset="-122"/>
              </a:endParaRPr>
            </a:p>
          </p:txBody>
        </p:sp>
        <p:pic>
          <p:nvPicPr>
            <p:cNvPr id="18" name="Picture 15" descr="cir_lighteffect0"/>
            <p:cNvPicPr>
              <a:picLocks noChangeAspect="1" noChangeArrowheads="1"/>
            </p:cNvPicPr>
            <p:nvPr/>
          </p:nvPicPr>
          <p:blipFill>
            <a:blip r:embed="rId4" cstate="print">
              <a:lum bright="18000" contrast="-12000"/>
            </a:blip>
            <a:srcRect/>
            <a:stretch>
              <a:fillRect/>
            </a:stretch>
          </p:blipFill>
          <p:spPr bwMode="gray">
            <a:xfrm>
              <a:off x="708" y="2203"/>
              <a:ext cx="751" cy="644"/>
            </a:xfrm>
            <a:prstGeom prst="rect">
              <a:avLst/>
            </a:prstGeom>
            <a:noFill/>
            <a:ln w="9525">
              <a:noFill/>
              <a:miter lim="800000"/>
              <a:headEnd/>
              <a:tailEnd/>
            </a:ln>
          </p:spPr>
        </p:pic>
      </p:grpSp>
      <p:sp>
        <p:nvSpPr>
          <p:cNvPr id="19" name="Rectangle 16"/>
          <p:cNvSpPr>
            <a:spLocks noChangeArrowheads="1"/>
          </p:cNvSpPr>
          <p:nvPr/>
        </p:nvSpPr>
        <p:spPr bwMode="gray">
          <a:xfrm>
            <a:off x="2359025" y="4397042"/>
            <a:ext cx="1450975" cy="400110"/>
          </a:xfrm>
          <a:prstGeom prst="rect">
            <a:avLst/>
          </a:prstGeom>
          <a:noFill/>
          <a:ln w="9525" algn="ctr">
            <a:noFill/>
            <a:miter lim="800000"/>
            <a:headEnd/>
            <a:tailEnd/>
          </a:ln>
        </p:spPr>
        <p:txBody>
          <a:bodyPr>
            <a:spAutoFit/>
          </a:bodyPr>
          <a:lstStyle/>
          <a:p>
            <a:pPr algn="ctr"/>
            <a:r>
              <a:rPr lang="zh-CN" altLang="en-US" sz="2000" b="1" dirty="0" smtClean="0">
                <a:solidFill>
                  <a:srgbClr val="F8F8F8"/>
                </a:solidFill>
                <a:ea typeface="宋体" charset="-122"/>
                <a:cs typeface="Arial" charset="0"/>
              </a:rPr>
              <a:t>关于孤独</a:t>
            </a:r>
            <a:endParaRPr lang="en-US" altLang="zh-CN" sz="2000" b="1" dirty="0">
              <a:solidFill>
                <a:srgbClr val="F8F8F8"/>
              </a:solidFill>
              <a:ea typeface="宋体" charset="-122"/>
              <a:cs typeface="Arial" charset="0"/>
            </a:endParaRPr>
          </a:p>
        </p:txBody>
      </p:sp>
      <p:grpSp>
        <p:nvGrpSpPr>
          <p:cNvPr id="20" name="Group 17"/>
          <p:cNvGrpSpPr>
            <a:grpSpLocks/>
          </p:cNvGrpSpPr>
          <p:nvPr/>
        </p:nvGrpSpPr>
        <p:grpSpPr bwMode="auto">
          <a:xfrm>
            <a:off x="4953000" y="3860800"/>
            <a:ext cx="1466850" cy="1447800"/>
            <a:chOff x="708" y="2203"/>
            <a:chExt cx="751" cy="741"/>
          </a:xfrm>
        </p:grpSpPr>
        <p:sp>
          <p:nvSpPr>
            <p:cNvPr id="21" name="Oval 18"/>
            <p:cNvSpPr>
              <a:spLocks noChangeArrowheads="1"/>
            </p:cNvSpPr>
            <p:nvPr/>
          </p:nvSpPr>
          <p:spPr bwMode="gray">
            <a:xfrm>
              <a:off x="728" y="2235"/>
              <a:ext cx="716" cy="709"/>
            </a:xfrm>
            <a:prstGeom prst="ellipse">
              <a:avLst/>
            </a:prstGeom>
            <a:gradFill rotWithShape="1">
              <a:gsLst>
                <a:gs pos="0">
                  <a:schemeClr val="hlink"/>
                </a:gs>
                <a:gs pos="100000">
                  <a:schemeClr val="hlink">
                    <a:gamma/>
                    <a:shade val="31765"/>
                    <a:invGamma/>
                  </a:schemeClr>
                </a:gs>
              </a:gsLst>
              <a:lin ang="5400000" scaled="1"/>
            </a:gradFill>
            <a:ln w="38100" algn="ctr">
              <a:solidFill>
                <a:srgbClr val="F8F8F8">
                  <a:alpha val="80000"/>
                </a:srgbClr>
              </a:solidFill>
              <a:round/>
              <a:headEnd/>
              <a:tailEnd/>
            </a:ln>
            <a:effectLst/>
          </p:spPr>
          <p:txBody>
            <a:bodyPr wrap="none" anchor="ctr"/>
            <a:lstStyle/>
            <a:p>
              <a:endParaRPr lang="zh-CN" altLang="en-US">
                <a:ea typeface="宋体" charset="-122"/>
              </a:endParaRPr>
            </a:p>
          </p:txBody>
        </p:sp>
        <p:pic>
          <p:nvPicPr>
            <p:cNvPr id="22" name="Picture 19" descr="cir_lighteffect0"/>
            <p:cNvPicPr>
              <a:picLocks noChangeAspect="1" noChangeArrowheads="1"/>
            </p:cNvPicPr>
            <p:nvPr/>
          </p:nvPicPr>
          <p:blipFill>
            <a:blip r:embed="rId4" cstate="print">
              <a:lum bright="18000" contrast="-12000"/>
            </a:blip>
            <a:srcRect/>
            <a:stretch>
              <a:fillRect/>
            </a:stretch>
          </p:blipFill>
          <p:spPr bwMode="gray">
            <a:xfrm>
              <a:off x="708" y="2203"/>
              <a:ext cx="751" cy="644"/>
            </a:xfrm>
            <a:prstGeom prst="rect">
              <a:avLst/>
            </a:prstGeom>
            <a:noFill/>
            <a:ln w="9525">
              <a:noFill/>
              <a:miter lim="800000"/>
              <a:headEnd/>
              <a:tailEnd/>
            </a:ln>
          </p:spPr>
        </p:pic>
      </p:grpSp>
      <p:sp>
        <p:nvSpPr>
          <p:cNvPr id="23" name="Rectangle 20"/>
          <p:cNvSpPr>
            <a:spLocks noChangeArrowheads="1"/>
          </p:cNvSpPr>
          <p:nvPr/>
        </p:nvSpPr>
        <p:spPr bwMode="gray">
          <a:xfrm>
            <a:off x="5029200" y="4437112"/>
            <a:ext cx="1295400" cy="400110"/>
          </a:xfrm>
          <a:prstGeom prst="rect">
            <a:avLst/>
          </a:prstGeom>
          <a:noFill/>
          <a:ln w="9525" algn="ctr">
            <a:noFill/>
            <a:miter lim="800000"/>
            <a:headEnd/>
            <a:tailEnd/>
          </a:ln>
        </p:spPr>
        <p:txBody>
          <a:bodyPr>
            <a:spAutoFit/>
          </a:bodyPr>
          <a:lstStyle/>
          <a:p>
            <a:pPr algn="ctr"/>
            <a:r>
              <a:rPr lang="zh-CN" altLang="en-US" sz="2000" b="1" dirty="0" smtClean="0">
                <a:solidFill>
                  <a:srgbClr val="F8F8F8"/>
                </a:solidFill>
                <a:ea typeface="宋体" charset="-122"/>
                <a:cs typeface="Arial" charset="0"/>
              </a:rPr>
              <a:t>关于爱情</a:t>
            </a:r>
            <a:endParaRPr lang="en-US" altLang="zh-CN" sz="2000" b="1" dirty="0">
              <a:solidFill>
                <a:srgbClr val="F8F8F8"/>
              </a:solidFill>
              <a:ea typeface="宋体" charset="-122"/>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7 </a:t>
            </a:r>
            <a:r>
              <a:rPr lang="zh-CN" altLang="en-US" sz="3600" dirty="0" smtClean="0"/>
              <a:t>总结</a:t>
            </a:r>
            <a:endParaRPr lang="zh-CN" altLang="en-US" sz="3600" dirty="0"/>
          </a:p>
        </p:txBody>
      </p:sp>
      <p:sp>
        <p:nvSpPr>
          <p:cNvPr id="3" name="页脚占位符 2"/>
          <p:cNvSpPr>
            <a:spLocks noGrp="1"/>
          </p:cNvSpPr>
          <p:nvPr>
            <p:ph type="ftr" sz="quarter" idx="10"/>
          </p:nvPr>
        </p:nvSpPr>
        <p:spPr/>
        <p:txBody>
          <a:bodyPr/>
          <a:lstStyle/>
          <a:p>
            <a:r>
              <a:rPr lang="en-US" altLang="zh-CN" smtClean="0"/>
              <a:t>Company Logo</a:t>
            </a:r>
            <a:endParaRPr lang="en-US" altLang="zh-CN"/>
          </a:p>
        </p:txBody>
      </p:sp>
      <p:sp>
        <p:nvSpPr>
          <p:cNvPr id="5" name="Rectangle 3"/>
          <p:cNvSpPr>
            <a:spLocks noChangeArrowheads="1"/>
          </p:cNvSpPr>
          <p:nvPr/>
        </p:nvSpPr>
        <p:spPr bwMode="gray">
          <a:xfrm>
            <a:off x="755576" y="4785767"/>
            <a:ext cx="7096125" cy="1266825"/>
          </a:xfrm>
          <a:prstGeom prst="rect">
            <a:avLst/>
          </a:prstGeom>
          <a:gradFill rotWithShape="1">
            <a:gsLst>
              <a:gs pos="0">
                <a:srgbClr val="FFFFFF">
                  <a:gamma/>
                  <a:shade val="79216"/>
                  <a:invGamma/>
                </a:srgbClr>
              </a:gs>
              <a:gs pos="50000">
                <a:srgbClr val="FFFFFF"/>
              </a:gs>
              <a:gs pos="100000">
                <a:srgbClr val="FFFFFF">
                  <a:gamma/>
                  <a:shade val="79216"/>
                  <a:invGamma/>
                </a:srgbClr>
              </a:gs>
            </a:gsLst>
            <a:lin ang="5400000" scaled="1"/>
          </a:gradFill>
          <a:ln w="9525" algn="ctr">
            <a:noFill/>
            <a:miter lim="800000"/>
            <a:headEnd/>
            <a:tailEnd/>
          </a:ln>
          <a:effectLst>
            <a:outerShdw dist="99190" dir="2388334" algn="ctr" rotWithShape="0">
              <a:schemeClr val="tx1">
                <a:alpha val="50000"/>
              </a:schemeClr>
            </a:outerShdw>
          </a:effectLst>
        </p:spPr>
        <p:txBody>
          <a:bodyPr wrap="none" anchor="ctr"/>
          <a:lstStyle/>
          <a:p>
            <a:pPr algn="ctr" eaLnBrk="0" hangingPunct="0">
              <a:defRPr/>
            </a:pPr>
            <a:endParaRPr lang="zh-CN" altLang="en-US">
              <a:ea typeface="宋体" charset="-122"/>
              <a:cs typeface="Arial" charset="0"/>
            </a:endParaRPr>
          </a:p>
        </p:txBody>
      </p:sp>
      <p:sp>
        <p:nvSpPr>
          <p:cNvPr id="6" name="Rectangle 4"/>
          <p:cNvSpPr>
            <a:spLocks noChangeArrowheads="1"/>
          </p:cNvSpPr>
          <p:nvPr/>
        </p:nvSpPr>
        <p:spPr bwMode="ltGray">
          <a:xfrm>
            <a:off x="1105000" y="4933405"/>
            <a:ext cx="6346651" cy="1017587"/>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endParaRPr lang="zh-CN" altLang="en-US">
              <a:ea typeface="宋体" charset="-122"/>
            </a:endParaRPr>
          </a:p>
        </p:txBody>
      </p:sp>
      <p:sp>
        <p:nvSpPr>
          <p:cNvPr id="7" name="Text Box 5"/>
          <p:cNvSpPr txBox="1">
            <a:spLocks noChangeArrowheads="1"/>
          </p:cNvSpPr>
          <p:nvPr/>
        </p:nvSpPr>
        <p:spPr bwMode="black">
          <a:xfrm>
            <a:off x="2032074" y="5115967"/>
            <a:ext cx="5481638" cy="646331"/>
          </a:xfrm>
          <a:prstGeom prst="rect">
            <a:avLst/>
          </a:prstGeom>
          <a:noFill/>
          <a:ln w="9525" algn="ctr">
            <a:noFill/>
            <a:miter lim="800000"/>
            <a:headEnd/>
            <a:tailEnd/>
          </a:ln>
          <a:effectLst>
            <a:outerShdw dist="17961" dir="2700000" algn="ctr" rotWithShape="0">
              <a:srgbClr val="000000"/>
            </a:outerShdw>
          </a:effectLst>
        </p:spPr>
        <p:txBody>
          <a:bodyPr>
            <a:spAutoFit/>
          </a:bodyPr>
          <a:lstStyle/>
          <a:p>
            <a:pPr algn="l" eaLnBrk="0" hangingPunct="0">
              <a:defRPr/>
            </a:pPr>
            <a:r>
              <a:rPr lang="zh-CN" altLang="en-US" sz="3600" b="1" dirty="0" smtClean="0">
                <a:solidFill>
                  <a:srgbClr val="FFFFFF"/>
                </a:solidFill>
                <a:ea typeface="宋体" charset="-122"/>
                <a:cs typeface="Arial" charset="0"/>
              </a:rPr>
              <a:t>圆满而充实的留学生涯</a:t>
            </a:r>
            <a:endParaRPr lang="en-US" altLang="zh-CN" sz="3600" b="1" dirty="0">
              <a:solidFill>
                <a:srgbClr val="FFFFFF"/>
              </a:solidFill>
              <a:ea typeface="宋体" charset="-122"/>
              <a:cs typeface="Arial" charset="0"/>
            </a:endParaRPr>
          </a:p>
        </p:txBody>
      </p:sp>
      <p:grpSp>
        <p:nvGrpSpPr>
          <p:cNvPr id="9" name="Group 7"/>
          <p:cNvGrpSpPr>
            <a:grpSpLocks/>
          </p:cNvGrpSpPr>
          <p:nvPr/>
        </p:nvGrpSpPr>
        <p:grpSpPr bwMode="auto">
          <a:xfrm>
            <a:off x="2973314" y="2474367"/>
            <a:ext cx="1609725" cy="1606550"/>
            <a:chOff x="2021" y="1628"/>
            <a:chExt cx="1014" cy="1012"/>
          </a:xfrm>
        </p:grpSpPr>
        <p:sp>
          <p:nvSpPr>
            <p:cNvPr id="10" name="Oval 8"/>
            <p:cNvSpPr>
              <a:spLocks noChangeArrowheads="1"/>
            </p:cNvSpPr>
            <p:nvPr/>
          </p:nvSpPr>
          <p:spPr bwMode="gray">
            <a:xfrm>
              <a:off x="2021" y="1628"/>
              <a:ext cx="1014" cy="1012"/>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endParaRPr lang="zh-CN" altLang="en-US">
                <a:ea typeface="宋体" charset="-122"/>
              </a:endParaRPr>
            </a:p>
          </p:txBody>
        </p:sp>
        <p:sp>
          <p:nvSpPr>
            <p:cNvPr id="11" name="Oval 9"/>
            <p:cNvSpPr>
              <a:spLocks noChangeArrowheads="1"/>
            </p:cNvSpPr>
            <p:nvPr/>
          </p:nvSpPr>
          <p:spPr bwMode="gray">
            <a:xfrm>
              <a:off x="2021" y="1628"/>
              <a:ext cx="1014" cy="1012"/>
            </a:xfrm>
            <a:prstGeom prst="ellipse">
              <a:avLst/>
            </a:prstGeom>
            <a:gradFill rotWithShape="1">
              <a:gsLst>
                <a:gs pos="0">
                  <a:schemeClr val="accent2">
                    <a:alpha val="32001"/>
                  </a:schemeClr>
                </a:gs>
                <a:gs pos="100000">
                  <a:schemeClr val="accent2">
                    <a:gamma/>
                    <a:shade val="0"/>
                    <a:invGamma/>
                    <a:alpha val="89999"/>
                  </a:schemeClr>
                </a:gs>
              </a:gsLst>
              <a:lin ang="2700000" scaled="1"/>
            </a:gradFill>
            <a:ln w="38100" algn="ctr">
              <a:noFill/>
              <a:round/>
              <a:headEnd/>
              <a:tailEnd/>
            </a:ln>
            <a:effectLst/>
          </p:spPr>
          <p:txBody>
            <a:bodyPr anchor="ctr">
              <a:spAutoFit/>
            </a:bodyPr>
            <a:lstStyle/>
            <a:p>
              <a:endParaRPr lang="zh-CN" altLang="en-US">
                <a:ea typeface="宋体" charset="-122"/>
              </a:endParaRPr>
            </a:p>
          </p:txBody>
        </p:sp>
        <p:sp>
          <p:nvSpPr>
            <p:cNvPr id="12" name="Oval 10"/>
            <p:cNvSpPr>
              <a:spLocks noChangeArrowheads="1"/>
            </p:cNvSpPr>
            <p:nvPr/>
          </p:nvSpPr>
          <p:spPr bwMode="gray">
            <a:xfrm>
              <a:off x="2076" y="1683"/>
              <a:ext cx="881" cy="879"/>
            </a:xfrm>
            <a:prstGeom prst="ellipse">
              <a:avLst/>
            </a:prstGeom>
            <a:gradFill rotWithShape="1">
              <a:gsLst>
                <a:gs pos="0">
                  <a:schemeClr val="accent2">
                    <a:gamma/>
                    <a:shade val="54118"/>
                    <a:invGamma/>
                  </a:schemeClr>
                </a:gs>
                <a:gs pos="50000">
                  <a:schemeClr val="accent2"/>
                </a:gs>
                <a:gs pos="100000">
                  <a:schemeClr val="accent2">
                    <a:gamma/>
                    <a:shade val="54118"/>
                    <a:invGamma/>
                  </a:schemeClr>
                </a:gs>
              </a:gsLst>
              <a:lin ang="18900000" scaled="1"/>
            </a:gradFill>
            <a:ln w="38100" algn="ctr">
              <a:noFill/>
              <a:round/>
              <a:headEnd/>
              <a:tailEnd/>
            </a:ln>
            <a:effectLst/>
          </p:spPr>
          <p:txBody>
            <a:bodyPr anchor="ctr">
              <a:spAutoFit/>
            </a:bodyPr>
            <a:lstStyle/>
            <a:p>
              <a:endParaRPr lang="zh-CN" altLang="en-US">
                <a:ea typeface="宋体" charset="-122"/>
              </a:endParaRPr>
            </a:p>
          </p:txBody>
        </p:sp>
        <p:sp>
          <p:nvSpPr>
            <p:cNvPr id="13" name="Oval 11"/>
            <p:cNvSpPr>
              <a:spLocks noChangeArrowheads="1"/>
            </p:cNvSpPr>
            <p:nvPr/>
          </p:nvSpPr>
          <p:spPr bwMode="gray">
            <a:xfrm>
              <a:off x="2079" y="1684"/>
              <a:ext cx="881" cy="879"/>
            </a:xfrm>
            <a:prstGeom prst="ellipse">
              <a:avLst/>
            </a:prstGeom>
            <a:gradFill rotWithShape="1">
              <a:gsLst>
                <a:gs pos="0">
                  <a:schemeClr val="accent2">
                    <a:gamma/>
                    <a:shade val="63529"/>
                    <a:invGamma/>
                  </a:schemeClr>
                </a:gs>
                <a:gs pos="100000">
                  <a:schemeClr val="accent2">
                    <a:alpha val="0"/>
                  </a:schemeClr>
                </a:gs>
              </a:gsLst>
              <a:lin ang="2700000" scaled="1"/>
            </a:gradFill>
            <a:ln w="38100" algn="ctr">
              <a:noFill/>
              <a:round/>
              <a:headEnd/>
              <a:tailEnd/>
            </a:ln>
            <a:effectLst/>
          </p:spPr>
          <p:txBody>
            <a:bodyPr anchor="ctr">
              <a:spAutoFit/>
            </a:bodyPr>
            <a:lstStyle/>
            <a:p>
              <a:endParaRPr lang="zh-CN" altLang="en-US">
                <a:ea typeface="宋体" charset="-122"/>
              </a:endParaRPr>
            </a:p>
          </p:txBody>
        </p:sp>
        <p:sp>
          <p:nvSpPr>
            <p:cNvPr id="14" name="Oval 12"/>
            <p:cNvSpPr>
              <a:spLocks noChangeArrowheads="1"/>
            </p:cNvSpPr>
            <p:nvPr/>
          </p:nvSpPr>
          <p:spPr bwMode="gray">
            <a:xfrm>
              <a:off x="2122" y="1735"/>
              <a:ext cx="795" cy="793"/>
            </a:xfrm>
            <a:prstGeom prst="ellipse">
              <a:avLst/>
            </a:prstGeom>
            <a:solidFill>
              <a:srgbClr val="333333"/>
            </a:solidFill>
            <a:ln w="38100" algn="ctr">
              <a:noFill/>
              <a:round/>
              <a:headEnd/>
              <a:tailEnd/>
            </a:ln>
          </p:spPr>
          <p:txBody>
            <a:bodyPr anchor="ctr">
              <a:spAutoFit/>
            </a:bodyPr>
            <a:lstStyle/>
            <a:p>
              <a:endParaRPr lang="zh-CN" altLang="en-US">
                <a:ea typeface="宋体" charset="-122"/>
              </a:endParaRPr>
            </a:p>
          </p:txBody>
        </p:sp>
        <p:grpSp>
          <p:nvGrpSpPr>
            <p:cNvPr id="15" name="Group 13"/>
            <p:cNvGrpSpPr>
              <a:grpSpLocks/>
            </p:cNvGrpSpPr>
            <p:nvPr/>
          </p:nvGrpSpPr>
          <p:grpSpPr bwMode="auto">
            <a:xfrm>
              <a:off x="2139" y="1741"/>
              <a:ext cx="769" cy="768"/>
              <a:chOff x="4166" y="1706"/>
              <a:chExt cx="1252" cy="1252"/>
            </a:xfrm>
          </p:grpSpPr>
          <p:sp>
            <p:nvSpPr>
              <p:cNvPr id="16" name="Oval 14"/>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ea typeface="宋体" charset="-122"/>
                </a:endParaRPr>
              </a:p>
            </p:txBody>
          </p:sp>
          <p:sp>
            <p:nvSpPr>
              <p:cNvPr id="17" name="Oval 15"/>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ea typeface="宋体" charset="-122"/>
                </a:endParaRPr>
              </a:p>
            </p:txBody>
          </p:sp>
          <p:sp>
            <p:nvSpPr>
              <p:cNvPr id="18" name="Oval 16"/>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ea typeface="宋体" charset="-122"/>
                </a:endParaRPr>
              </a:p>
            </p:txBody>
          </p:sp>
          <p:sp>
            <p:nvSpPr>
              <p:cNvPr id="19" name="Oval 17"/>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ea typeface="宋体" charset="-122"/>
                </a:endParaRPr>
              </a:p>
            </p:txBody>
          </p:sp>
        </p:grpSp>
      </p:grpSp>
      <p:grpSp>
        <p:nvGrpSpPr>
          <p:cNvPr id="20" name="Group 18"/>
          <p:cNvGrpSpPr>
            <a:grpSpLocks/>
          </p:cNvGrpSpPr>
          <p:nvPr/>
        </p:nvGrpSpPr>
        <p:grpSpPr bwMode="auto">
          <a:xfrm>
            <a:off x="4648126" y="1556792"/>
            <a:ext cx="1612900" cy="1603375"/>
            <a:chOff x="3076" y="1050"/>
            <a:chExt cx="1016" cy="1010"/>
          </a:xfrm>
        </p:grpSpPr>
        <p:sp>
          <p:nvSpPr>
            <p:cNvPr id="21" name="Oval 19"/>
            <p:cNvSpPr>
              <a:spLocks noChangeArrowheads="1"/>
            </p:cNvSpPr>
            <p:nvPr/>
          </p:nvSpPr>
          <p:spPr bwMode="gray">
            <a:xfrm>
              <a:off x="3076" y="1050"/>
              <a:ext cx="1010" cy="101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zh-CN" altLang="en-US">
                <a:ea typeface="宋体" charset="-122"/>
              </a:endParaRPr>
            </a:p>
          </p:txBody>
        </p:sp>
        <p:sp>
          <p:nvSpPr>
            <p:cNvPr id="22" name="Oval 20"/>
            <p:cNvSpPr>
              <a:spLocks noChangeArrowheads="1"/>
            </p:cNvSpPr>
            <p:nvPr/>
          </p:nvSpPr>
          <p:spPr bwMode="gray">
            <a:xfrm>
              <a:off x="3082" y="1050"/>
              <a:ext cx="1010" cy="1010"/>
            </a:xfrm>
            <a:prstGeom prst="ellipse">
              <a:avLst/>
            </a:prstGeom>
            <a:gradFill rotWithShape="1">
              <a:gsLst>
                <a:gs pos="0">
                  <a:schemeClr val="hlink">
                    <a:alpha val="32001"/>
                  </a:schemeClr>
                </a:gs>
                <a:gs pos="100000">
                  <a:schemeClr val="hlink">
                    <a:gamma/>
                    <a:shade val="0"/>
                    <a:invGamma/>
                    <a:alpha val="89999"/>
                  </a:schemeClr>
                </a:gs>
              </a:gsLst>
              <a:lin ang="2700000" scaled="1"/>
            </a:gradFill>
            <a:ln w="38100" algn="ctr">
              <a:noFill/>
              <a:round/>
              <a:headEnd/>
              <a:tailEnd/>
            </a:ln>
            <a:effectLst/>
          </p:spPr>
          <p:txBody>
            <a:bodyPr anchor="ctr">
              <a:spAutoFit/>
            </a:bodyPr>
            <a:lstStyle/>
            <a:p>
              <a:endParaRPr lang="zh-CN" altLang="en-US">
                <a:ea typeface="宋体" charset="-122"/>
              </a:endParaRPr>
            </a:p>
          </p:txBody>
        </p:sp>
        <p:sp>
          <p:nvSpPr>
            <p:cNvPr id="23" name="Oval 21"/>
            <p:cNvSpPr>
              <a:spLocks noChangeArrowheads="1"/>
            </p:cNvSpPr>
            <p:nvPr/>
          </p:nvSpPr>
          <p:spPr bwMode="gray">
            <a:xfrm>
              <a:off x="3140" y="1105"/>
              <a:ext cx="876" cy="87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zh-CN" altLang="en-US">
                <a:ea typeface="宋体" charset="-122"/>
              </a:endParaRPr>
            </a:p>
          </p:txBody>
        </p:sp>
        <p:sp>
          <p:nvSpPr>
            <p:cNvPr id="24" name="Oval 22"/>
            <p:cNvSpPr>
              <a:spLocks noChangeArrowheads="1"/>
            </p:cNvSpPr>
            <p:nvPr/>
          </p:nvSpPr>
          <p:spPr bwMode="gray">
            <a:xfrm>
              <a:off x="3145" y="1106"/>
              <a:ext cx="876" cy="877"/>
            </a:xfrm>
            <a:prstGeom prst="ellipse">
              <a:avLst/>
            </a:prstGeom>
            <a:gradFill rotWithShape="1">
              <a:gsLst>
                <a:gs pos="0">
                  <a:schemeClr val="hlink">
                    <a:gamma/>
                    <a:shade val="63529"/>
                    <a:invGamma/>
                  </a:schemeClr>
                </a:gs>
                <a:gs pos="100000">
                  <a:schemeClr val="hlink">
                    <a:alpha val="0"/>
                  </a:schemeClr>
                </a:gs>
              </a:gsLst>
              <a:lin ang="2700000" scaled="1"/>
            </a:gradFill>
            <a:ln w="38100" algn="ctr">
              <a:noFill/>
              <a:round/>
              <a:headEnd/>
              <a:tailEnd/>
            </a:ln>
            <a:effectLst/>
          </p:spPr>
          <p:txBody>
            <a:bodyPr anchor="ctr">
              <a:spAutoFit/>
            </a:bodyPr>
            <a:lstStyle/>
            <a:p>
              <a:endParaRPr lang="zh-CN" altLang="en-US">
                <a:ea typeface="宋体" charset="-122"/>
              </a:endParaRPr>
            </a:p>
          </p:txBody>
        </p:sp>
        <p:sp>
          <p:nvSpPr>
            <p:cNvPr id="25" name="Oval 23"/>
            <p:cNvSpPr>
              <a:spLocks noChangeArrowheads="1"/>
            </p:cNvSpPr>
            <p:nvPr/>
          </p:nvSpPr>
          <p:spPr bwMode="gray">
            <a:xfrm>
              <a:off x="3196" y="1153"/>
              <a:ext cx="789" cy="788"/>
            </a:xfrm>
            <a:prstGeom prst="ellipse">
              <a:avLst/>
            </a:prstGeom>
            <a:solidFill>
              <a:srgbClr val="000000"/>
            </a:solidFill>
            <a:ln w="38100" algn="ctr">
              <a:noFill/>
              <a:round/>
              <a:headEnd/>
              <a:tailEnd/>
            </a:ln>
          </p:spPr>
          <p:txBody>
            <a:bodyPr anchor="ctr">
              <a:spAutoFit/>
            </a:bodyPr>
            <a:lstStyle/>
            <a:p>
              <a:endParaRPr lang="zh-CN" altLang="en-US">
                <a:ea typeface="宋体" charset="-122"/>
              </a:endParaRPr>
            </a:p>
          </p:txBody>
        </p:sp>
        <p:grpSp>
          <p:nvGrpSpPr>
            <p:cNvPr id="26" name="Group 24"/>
            <p:cNvGrpSpPr>
              <a:grpSpLocks/>
            </p:cNvGrpSpPr>
            <p:nvPr/>
          </p:nvGrpSpPr>
          <p:grpSpPr bwMode="auto">
            <a:xfrm>
              <a:off x="3211" y="1163"/>
              <a:ext cx="765" cy="766"/>
              <a:chOff x="4166" y="1706"/>
              <a:chExt cx="1252" cy="1252"/>
            </a:xfrm>
          </p:grpSpPr>
          <p:sp>
            <p:nvSpPr>
              <p:cNvPr id="27" name="Oval 25"/>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ea typeface="宋体" charset="-122"/>
                </a:endParaRPr>
              </a:p>
            </p:txBody>
          </p:sp>
          <p:sp>
            <p:nvSpPr>
              <p:cNvPr id="28" name="Oval 26"/>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ea typeface="宋体" charset="-122"/>
                </a:endParaRPr>
              </a:p>
            </p:txBody>
          </p:sp>
          <p:sp>
            <p:nvSpPr>
              <p:cNvPr id="29" name="Oval 27"/>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ea typeface="宋体" charset="-122"/>
                </a:endParaRPr>
              </a:p>
            </p:txBody>
          </p:sp>
          <p:sp>
            <p:nvSpPr>
              <p:cNvPr id="30" name="Oval 28"/>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ea typeface="宋体" charset="-122"/>
                </a:endParaRPr>
              </a:p>
            </p:txBody>
          </p:sp>
        </p:grpSp>
      </p:grpSp>
      <p:grpSp>
        <p:nvGrpSpPr>
          <p:cNvPr id="31" name="Group 29"/>
          <p:cNvGrpSpPr>
            <a:grpSpLocks/>
          </p:cNvGrpSpPr>
          <p:nvPr/>
        </p:nvGrpSpPr>
        <p:grpSpPr bwMode="auto">
          <a:xfrm>
            <a:off x="6378501" y="2379117"/>
            <a:ext cx="1598613" cy="1630363"/>
            <a:chOff x="4166" y="1568"/>
            <a:chExt cx="1007" cy="1027"/>
          </a:xfrm>
        </p:grpSpPr>
        <p:sp>
          <p:nvSpPr>
            <p:cNvPr id="32" name="Oval 30"/>
            <p:cNvSpPr>
              <a:spLocks noChangeArrowheads="1"/>
            </p:cNvSpPr>
            <p:nvPr/>
          </p:nvSpPr>
          <p:spPr bwMode="gray">
            <a:xfrm>
              <a:off x="4166" y="1568"/>
              <a:ext cx="1007" cy="1027"/>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38100" algn="ctr">
              <a:noFill/>
              <a:round/>
              <a:headEnd/>
              <a:tailEnd/>
            </a:ln>
            <a:effectLst/>
          </p:spPr>
          <p:txBody>
            <a:bodyPr wrap="none" anchor="ctr">
              <a:spAutoFit/>
            </a:bodyPr>
            <a:lstStyle/>
            <a:p>
              <a:endParaRPr lang="zh-CN" altLang="en-US">
                <a:ea typeface="宋体" charset="-122"/>
              </a:endParaRPr>
            </a:p>
          </p:txBody>
        </p:sp>
        <p:sp>
          <p:nvSpPr>
            <p:cNvPr id="33" name="Oval 31"/>
            <p:cNvSpPr>
              <a:spLocks noChangeArrowheads="1"/>
            </p:cNvSpPr>
            <p:nvPr/>
          </p:nvSpPr>
          <p:spPr bwMode="gray">
            <a:xfrm>
              <a:off x="4166" y="1568"/>
              <a:ext cx="1007" cy="1027"/>
            </a:xfrm>
            <a:prstGeom prst="ellipse">
              <a:avLst/>
            </a:prstGeom>
            <a:gradFill rotWithShape="1">
              <a:gsLst>
                <a:gs pos="0">
                  <a:schemeClr val="folHlink">
                    <a:alpha val="32001"/>
                  </a:schemeClr>
                </a:gs>
                <a:gs pos="100000">
                  <a:schemeClr val="folHlink">
                    <a:gamma/>
                    <a:shade val="0"/>
                    <a:invGamma/>
                    <a:alpha val="89999"/>
                  </a:schemeClr>
                </a:gs>
              </a:gsLst>
              <a:lin ang="2700000" scaled="1"/>
            </a:gradFill>
            <a:ln w="38100" algn="ctr">
              <a:noFill/>
              <a:round/>
              <a:headEnd/>
              <a:tailEnd/>
            </a:ln>
            <a:effectLst/>
          </p:spPr>
          <p:txBody>
            <a:bodyPr wrap="none" anchor="ctr">
              <a:spAutoFit/>
            </a:bodyPr>
            <a:lstStyle/>
            <a:p>
              <a:endParaRPr lang="zh-CN" altLang="en-US">
                <a:ea typeface="宋体" charset="-122"/>
              </a:endParaRPr>
            </a:p>
          </p:txBody>
        </p:sp>
        <p:sp>
          <p:nvSpPr>
            <p:cNvPr id="34" name="Oval 32"/>
            <p:cNvSpPr>
              <a:spLocks noChangeArrowheads="1"/>
            </p:cNvSpPr>
            <p:nvPr/>
          </p:nvSpPr>
          <p:spPr bwMode="gray">
            <a:xfrm>
              <a:off x="4228" y="1630"/>
              <a:ext cx="875" cy="89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38100" algn="ctr">
              <a:noFill/>
              <a:round/>
              <a:headEnd/>
              <a:tailEnd/>
            </a:ln>
            <a:effectLst/>
          </p:spPr>
          <p:txBody>
            <a:bodyPr anchor="ctr">
              <a:spAutoFit/>
            </a:bodyPr>
            <a:lstStyle/>
            <a:p>
              <a:endParaRPr lang="zh-CN" altLang="en-US">
                <a:ea typeface="宋体" charset="-122"/>
              </a:endParaRPr>
            </a:p>
          </p:txBody>
        </p:sp>
        <p:sp>
          <p:nvSpPr>
            <p:cNvPr id="35" name="Oval 33"/>
            <p:cNvSpPr>
              <a:spLocks noChangeArrowheads="1"/>
            </p:cNvSpPr>
            <p:nvPr/>
          </p:nvSpPr>
          <p:spPr bwMode="gray">
            <a:xfrm>
              <a:off x="4228" y="1618"/>
              <a:ext cx="875" cy="893"/>
            </a:xfrm>
            <a:prstGeom prst="ellipse">
              <a:avLst/>
            </a:prstGeom>
            <a:gradFill rotWithShape="1">
              <a:gsLst>
                <a:gs pos="0">
                  <a:schemeClr val="folHlink">
                    <a:gamma/>
                    <a:shade val="63529"/>
                    <a:invGamma/>
                  </a:schemeClr>
                </a:gs>
                <a:gs pos="100000">
                  <a:schemeClr val="folHlink">
                    <a:alpha val="0"/>
                  </a:schemeClr>
                </a:gs>
              </a:gsLst>
              <a:lin ang="2700000" scaled="1"/>
            </a:gradFill>
            <a:ln w="38100" algn="ctr">
              <a:noFill/>
              <a:round/>
              <a:headEnd/>
              <a:tailEnd/>
            </a:ln>
            <a:effectLst/>
          </p:spPr>
          <p:txBody>
            <a:bodyPr anchor="ctr">
              <a:spAutoFit/>
            </a:bodyPr>
            <a:lstStyle/>
            <a:p>
              <a:endParaRPr lang="zh-CN" altLang="en-US">
                <a:ea typeface="宋体" charset="-122"/>
              </a:endParaRPr>
            </a:p>
          </p:txBody>
        </p:sp>
        <p:sp>
          <p:nvSpPr>
            <p:cNvPr id="36" name="Oval 34"/>
            <p:cNvSpPr>
              <a:spLocks noChangeArrowheads="1"/>
            </p:cNvSpPr>
            <p:nvPr/>
          </p:nvSpPr>
          <p:spPr bwMode="gray">
            <a:xfrm>
              <a:off x="4270" y="1679"/>
              <a:ext cx="788" cy="804"/>
            </a:xfrm>
            <a:prstGeom prst="ellipse">
              <a:avLst/>
            </a:prstGeom>
            <a:solidFill>
              <a:srgbClr val="333333"/>
            </a:solidFill>
            <a:ln w="38100" algn="ctr">
              <a:noFill/>
              <a:round/>
              <a:headEnd/>
              <a:tailEnd/>
            </a:ln>
          </p:spPr>
          <p:txBody>
            <a:bodyPr anchor="ctr">
              <a:spAutoFit/>
            </a:bodyPr>
            <a:lstStyle/>
            <a:p>
              <a:endParaRPr lang="zh-CN" altLang="en-US">
                <a:ea typeface="宋体" charset="-122"/>
              </a:endParaRPr>
            </a:p>
          </p:txBody>
        </p:sp>
        <p:grpSp>
          <p:nvGrpSpPr>
            <p:cNvPr id="37" name="Group 35"/>
            <p:cNvGrpSpPr>
              <a:grpSpLocks/>
            </p:cNvGrpSpPr>
            <p:nvPr/>
          </p:nvGrpSpPr>
          <p:grpSpPr bwMode="auto">
            <a:xfrm>
              <a:off x="4284" y="1691"/>
              <a:ext cx="763" cy="778"/>
              <a:chOff x="4166" y="1706"/>
              <a:chExt cx="1252" cy="1252"/>
            </a:xfrm>
          </p:grpSpPr>
          <p:sp>
            <p:nvSpPr>
              <p:cNvPr id="38" name="Oval 36"/>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ea typeface="宋体" charset="-122"/>
                </a:endParaRPr>
              </a:p>
            </p:txBody>
          </p:sp>
          <p:sp>
            <p:nvSpPr>
              <p:cNvPr id="39" name="Oval 37"/>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ea typeface="宋体" charset="-122"/>
                </a:endParaRPr>
              </a:p>
            </p:txBody>
          </p:sp>
          <p:sp>
            <p:nvSpPr>
              <p:cNvPr id="40" name="Oval 38"/>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ea typeface="宋体" charset="-122"/>
                </a:endParaRPr>
              </a:p>
            </p:txBody>
          </p:sp>
          <p:sp>
            <p:nvSpPr>
              <p:cNvPr id="41" name="Oval 39"/>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ea typeface="宋体" charset="-122"/>
                </a:endParaRPr>
              </a:p>
            </p:txBody>
          </p:sp>
        </p:grpSp>
      </p:grpSp>
      <p:grpSp>
        <p:nvGrpSpPr>
          <p:cNvPr id="42" name="Group 40"/>
          <p:cNvGrpSpPr>
            <a:grpSpLocks/>
          </p:cNvGrpSpPr>
          <p:nvPr/>
        </p:nvGrpSpPr>
        <p:grpSpPr bwMode="auto">
          <a:xfrm>
            <a:off x="1258814" y="1561555"/>
            <a:ext cx="1644650" cy="1620837"/>
            <a:chOff x="941" y="1053"/>
            <a:chExt cx="1036" cy="1021"/>
          </a:xfrm>
        </p:grpSpPr>
        <p:sp>
          <p:nvSpPr>
            <p:cNvPr id="43" name="Oval 41"/>
            <p:cNvSpPr>
              <a:spLocks noChangeArrowheads="1"/>
            </p:cNvSpPr>
            <p:nvPr/>
          </p:nvSpPr>
          <p:spPr bwMode="gray">
            <a:xfrm>
              <a:off x="941" y="1053"/>
              <a:ext cx="1032" cy="1021"/>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zh-CN" altLang="en-US">
                <a:ea typeface="宋体" charset="-122"/>
              </a:endParaRPr>
            </a:p>
          </p:txBody>
        </p:sp>
        <p:sp>
          <p:nvSpPr>
            <p:cNvPr id="44" name="Oval 42"/>
            <p:cNvSpPr>
              <a:spLocks noChangeArrowheads="1"/>
            </p:cNvSpPr>
            <p:nvPr/>
          </p:nvSpPr>
          <p:spPr bwMode="gray">
            <a:xfrm>
              <a:off x="945" y="1053"/>
              <a:ext cx="1032" cy="1021"/>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anchor="ctr">
              <a:spAutoFit/>
            </a:bodyPr>
            <a:lstStyle/>
            <a:p>
              <a:endParaRPr lang="zh-CN" altLang="en-US">
                <a:ea typeface="宋体" charset="-122"/>
              </a:endParaRPr>
            </a:p>
          </p:txBody>
        </p:sp>
        <p:sp>
          <p:nvSpPr>
            <p:cNvPr id="45" name="Oval 43"/>
            <p:cNvSpPr>
              <a:spLocks noChangeArrowheads="1"/>
            </p:cNvSpPr>
            <p:nvPr/>
          </p:nvSpPr>
          <p:spPr bwMode="gray">
            <a:xfrm>
              <a:off x="1008" y="1119"/>
              <a:ext cx="898" cy="889"/>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zh-CN" altLang="en-US">
                <a:ea typeface="宋体" charset="-122"/>
              </a:endParaRPr>
            </a:p>
          </p:txBody>
        </p:sp>
        <p:sp>
          <p:nvSpPr>
            <p:cNvPr id="46" name="Oval 44"/>
            <p:cNvSpPr>
              <a:spLocks noChangeArrowheads="1"/>
            </p:cNvSpPr>
            <p:nvPr/>
          </p:nvSpPr>
          <p:spPr bwMode="gray">
            <a:xfrm>
              <a:off x="1008" y="1119"/>
              <a:ext cx="897" cy="889"/>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zh-CN" altLang="en-US">
                <a:ea typeface="宋体" charset="-122"/>
              </a:endParaRPr>
            </a:p>
          </p:txBody>
        </p:sp>
        <p:sp>
          <p:nvSpPr>
            <p:cNvPr id="47" name="Oval 45"/>
            <p:cNvSpPr>
              <a:spLocks noChangeArrowheads="1"/>
            </p:cNvSpPr>
            <p:nvPr/>
          </p:nvSpPr>
          <p:spPr bwMode="gray">
            <a:xfrm>
              <a:off x="1057" y="1164"/>
              <a:ext cx="807" cy="799"/>
            </a:xfrm>
            <a:prstGeom prst="ellipse">
              <a:avLst/>
            </a:prstGeom>
            <a:solidFill>
              <a:srgbClr val="333333"/>
            </a:solidFill>
            <a:ln w="38100" algn="ctr">
              <a:noFill/>
              <a:round/>
              <a:headEnd/>
              <a:tailEnd/>
            </a:ln>
          </p:spPr>
          <p:txBody>
            <a:bodyPr anchor="ctr">
              <a:spAutoFit/>
            </a:bodyPr>
            <a:lstStyle/>
            <a:p>
              <a:endParaRPr lang="zh-CN" altLang="en-US">
                <a:ea typeface="宋体" charset="-122"/>
              </a:endParaRPr>
            </a:p>
          </p:txBody>
        </p:sp>
        <p:sp>
          <p:nvSpPr>
            <p:cNvPr id="48" name="Oval 46"/>
            <p:cNvSpPr>
              <a:spLocks noChangeArrowheads="1"/>
            </p:cNvSpPr>
            <p:nvPr/>
          </p:nvSpPr>
          <p:spPr bwMode="gray">
            <a:xfrm>
              <a:off x="1070" y="1177"/>
              <a:ext cx="782" cy="774"/>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zh-CN" altLang="en-US">
                <a:ea typeface="宋体" charset="-122"/>
              </a:endParaRPr>
            </a:p>
          </p:txBody>
        </p:sp>
        <p:sp>
          <p:nvSpPr>
            <p:cNvPr id="49" name="Oval 47"/>
            <p:cNvSpPr>
              <a:spLocks noChangeArrowheads="1"/>
            </p:cNvSpPr>
            <p:nvPr/>
          </p:nvSpPr>
          <p:spPr bwMode="gray">
            <a:xfrm>
              <a:off x="1080" y="1182"/>
              <a:ext cx="763" cy="753"/>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zh-CN" altLang="en-US">
                <a:ea typeface="宋体" charset="-122"/>
              </a:endParaRPr>
            </a:p>
          </p:txBody>
        </p:sp>
        <p:sp>
          <p:nvSpPr>
            <p:cNvPr id="50" name="Oval 48"/>
            <p:cNvSpPr>
              <a:spLocks noChangeArrowheads="1"/>
            </p:cNvSpPr>
            <p:nvPr/>
          </p:nvSpPr>
          <p:spPr bwMode="gray">
            <a:xfrm>
              <a:off x="1088" y="1189"/>
              <a:ext cx="726" cy="705"/>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zh-CN" altLang="en-US">
                <a:ea typeface="宋体" charset="-122"/>
              </a:endParaRPr>
            </a:p>
          </p:txBody>
        </p:sp>
        <p:sp>
          <p:nvSpPr>
            <p:cNvPr id="51" name="Oval 49"/>
            <p:cNvSpPr>
              <a:spLocks noChangeArrowheads="1"/>
            </p:cNvSpPr>
            <p:nvPr/>
          </p:nvSpPr>
          <p:spPr bwMode="gray">
            <a:xfrm>
              <a:off x="1130" y="1209"/>
              <a:ext cx="645" cy="572"/>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zh-CN" altLang="en-US">
                <a:ea typeface="宋体" charset="-122"/>
              </a:endParaRPr>
            </a:p>
          </p:txBody>
        </p:sp>
      </p:grpSp>
      <p:sp>
        <p:nvSpPr>
          <p:cNvPr id="52" name="Line 50"/>
          <p:cNvSpPr>
            <a:spLocks noChangeShapeType="1"/>
          </p:cNvSpPr>
          <p:nvPr/>
        </p:nvSpPr>
        <p:spPr bwMode="ltGray">
          <a:xfrm>
            <a:off x="2041451" y="3203030"/>
            <a:ext cx="0" cy="1354137"/>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p:spPr>
        <p:txBody>
          <a:bodyPr vert="eaVert" wrap="none" lIns="92075" tIns="46038" rIns="92075" bIns="46038" anchor="ctr"/>
          <a:lstStyle/>
          <a:p>
            <a:pPr>
              <a:defRPr/>
            </a:pPr>
            <a:endParaRPr lang="zh-CN" altLang="en-US"/>
          </a:p>
        </p:txBody>
      </p:sp>
      <p:sp>
        <p:nvSpPr>
          <p:cNvPr id="53" name="Line 51"/>
          <p:cNvSpPr>
            <a:spLocks noChangeShapeType="1"/>
          </p:cNvSpPr>
          <p:nvPr/>
        </p:nvSpPr>
        <p:spPr bwMode="ltGray">
          <a:xfrm flipH="1">
            <a:off x="3755951" y="4126955"/>
            <a:ext cx="1588" cy="460375"/>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p:spPr>
        <p:txBody>
          <a:bodyPr vert="eaVert" wrap="none" lIns="92075" tIns="46038" rIns="92075" bIns="46038" anchor="ctr"/>
          <a:lstStyle/>
          <a:p>
            <a:pPr>
              <a:defRPr/>
            </a:pPr>
            <a:endParaRPr lang="zh-CN" altLang="en-US"/>
          </a:p>
        </p:txBody>
      </p:sp>
      <p:sp>
        <p:nvSpPr>
          <p:cNvPr id="54" name="Line 52"/>
          <p:cNvSpPr>
            <a:spLocks noChangeShapeType="1"/>
          </p:cNvSpPr>
          <p:nvPr/>
        </p:nvSpPr>
        <p:spPr bwMode="ltGray">
          <a:xfrm>
            <a:off x="5451401" y="3185567"/>
            <a:ext cx="0" cy="1371600"/>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p:spPr>
        <p:txBody>
          <a:bodyPr vert="eaVert" wrap="none" lIns="92075" tIns="46038" rIns="92075" bIns="46038" anchor="ctr"/>
          <a:lstStyle/>
          <a:p>
            <a:pPr>
              <a:defRPr/>
            </a:pPr>
            <a:endParaRPr lang="zh-CN" altLang="en-US"/>
          </a:p>
        </p:txBody>
      </p:sp>
      <p:sp>
        <p:nvSpPr>
          <p:cNvPr id="55" name="Line 53"/>
          <p:cNvSpPr>
            <a:spLocks noChangeShapeType="1"/>
          </p:cNvSpPr>
          <p:nvPr/>
        </p:nvSpPr>
        <p:spPr bwMode="ltGray">
          <a:xfrm flipH="1">
            <a:off x="7111926" y="4060280"/>
            <a:ext cx="22225" cy="555625"/>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p:spPr>
        <p:txBody>
          <a:bodyPr vert="eaVert" wrap="none" lIns="92075" tIns="46038" rIns="92075" bIns="46038" anchor="ctr"/>
          <a:lstStyle/>
          <a:p>
            <a:pPr>
              <a:defRPr/>
            </a:pPr>
            <a:endParaRPr lang="zh-CN" altLang="en-US"/>
          </a:p>
        </p:txBody>
      </p:sp>
      <p:sp>
        <p:nvSpPr>
          <p:cNvPr id="56" name="Text Box 54"/>
          <p:cNvSpPr txBox="1">
            <a:spLocks noChangeArrowheads="1"/>
          </p:cNvSpPr>
          <p:nvPr/>
        </p:nvSpPr>
        <p:spPr bwMode="auto">
          <a:xfrm>
            <a:off x="1393751" y="2254424"/>
            <a:ext cx="1355725" cy="308867"/>
          </a:xfrm>
          <a:prstGeom prst="rect">
            <a:avLst/>
          </a:prstGeom>
          <a:noFill/>
          <a:ln w="9525">
            <a:noFill/>
            <a:miter lim="800000"/>
            <a:headEnd/>
            <a:tailEnd/>
          </a:ln>
          <a:effectLst>
            <a:outerShdw dist="17961" dir="2700000" algn="ctr" rotWithShape="0">
              <a:srgbClr val="FFFFFF">
                <a:alpha val="50000"/>
              </a:srgbClr>
            </a:outerShdw>
          </a:effectLst>
        </p:spPr>
        <p:txBody>
          <a:bodyPr>
            <a:spAutoFit/>
          </a:bodyPr>
          <a:lstStyle/>
          <a:p>
            <a:pPr algn="ctr">
              <a:lnSpc>
                <a:spcPct val="60000"/>
              </a:lnSpc>
              <a:spcBef>
                <a:spcPct val="50000"/>
              </a:spcBef>
              <a:defRPr/>
            </a:pPr>
            <a:r>
              <a:rPr lang="zh-CN" altLang="en-US" sz="2200" b="1" dirty="0" smtClean="0">
                <a:solidFill>
                  <a:srgbClr val="333333"/>
                </a:solidFill>
                <a:ea typeface="宋体" charset="-122"/>
                <a:cs typeface="Arial" charset="0"/>
              </a:rPr>
              <a:t>身体健康</a:t>
            </a:r>
            <a:endParaRPr lang="en-US" altLang="zh-CN" sz="2200" b="1" dirty="0">
              <a:solidFill>
                <a:srgbClr val="333333"/>
              </a:solidFill>
              <a:ea typeface="宋体" charset="-122"/>
              <a:cs typeface="Arial" charset="0"/>
            </a:endParaRPr>
          </a:p>
        </p:txBody>
      </p:sp>
      <p:sp>
        <p:nvSpPr>
          <p:cNvPr id="57" name="Text Box 55"/>
          <p:cNvSpPr txBox="1">
            <a:spLocks noChangeArrowheads="1"/>
          </p:cNvSpPr>
          <p:nvPr/>
        </p:nvSpPr>
        <p:spPr bwMode="auto">
          <a:xfrm>
            <a:off x="3082851" y="3169693"/>
            <a:ext cx="1355725" cy="308867"/>
          </a:xfrm>
          <a:prstGeom prst="rect">
            <a:avLst/>
          </a:prstGeom>
          <a:noFill/>
          <a:ln w="9525">
            <a:noFill/>
            <a:miter lim="800000"/>
            <a:headEnd/>
            <a:tailEnd/>
          </a:ln>
          <a:effectLst>
            <a:outerShdw dist="17961" dir="2700000" algn="ctr" rotWithShape="0">
              <a:srgbClr val="FFFFFF">
                <a:alpha val="50000"/>
              </a:srgbClr>
            </a:outerShdw>
          </a:effectLst>
        </p:spPr>
        <p:txBody>
          <a:bodyPr>
            <a:spAutoFit/>
          </a:bodyPr>
          <a:lstStyle/>
          <a:p>
            <a:pPr algn="ctr">
              <a:lnSpc>
                <a:spcPct val="60000"/>
              </a:lnSpc>
              <a:spcBef>
                <a:spcPct val="50000"/>
              </a:spcBef>
              <a:defRPr/>
            </a:pPr>
            <a:r>
              <a:rPr lang="zh-CN" altLang="en-US" sz="2200" b="1" dirty="0" smtClean="0">
                <a:solidFill>
                  <a:srgbClr val="333333"/>
                </a:solidFill>
                <a:ea typeface="宋体" charset="-122"/>
                <a:cs typeface="Arial" charset="0"/>
              </a:rPr>
              <a:t>心情愉快</a:t>
            </a:r>
            <a:endParaRPr lang="en-US" altLang="zh-CN" sz="2200" b="1" dirty="0">
              <a:solidFill>
                <a:srgbClr val="333333"/>
              </a:solidFill>
              <a:ea typeface="宋体" charset="-122"/>
              <a:cs typeface="Arial" charset="0"/>
            </a:endParaRPr>
          </a:p>
        </p:txBody>
      </p:sp>
      <p:sp>
        <p:nvSpPr>
          <p:cNvPr id="58" name="Text Box 56"/>
          <p:cNvSpPr txBox="1">
            <a:spLocks noChangeArrowheads="1"/>
          </p:cNvSpPr>
          <p:nvPr/>
        </p:nvSpPr>
        <p:spPr bwMode="auto">
          <a:xfrm>
            <a:off x="4788024" y="2256037"/>
            <a:ext cx="1355725" cy="308867"/>
          </a:xfrm>
          <a:prstGeom prst="rect">
            <a:avLst/>
          </a:prstGeom>
          <a:noFill/>
          <a:ln w="9525">
            <a:noFill/>
            <a:miter lim="800000"/>
            <a:headEnd/>
            <a:tailEnd/>
          </a:ln>
          <a:effectLst>
            <a:outerShdw dist="17961" dir="2700000" algn="ctr" rotWithShape="0">
              <a:srgbClr val="FFFFFF">
                <a:alpha val="50000"/>
              </a:srgbClr>
            </a:outerShdw>
          </a:effectLst>
        </p:spPr>
        <p:txBody>
          <a:bodyPr>
            <a:spAutoFit/>
          </a:bodyPr>
          <a:lstStyle/>
          <a:p>
            <a:pPr algn="ctr">
              <a:lnSpc>
                <a:spcPct val="60000"/>
              </a:lnSpc>
              <a:spcBef>
                <a:spcPct val="50000"/>
              </a:spcBef>
              <a:defRPr/>
            </a:pPr>
            <a:r>
              <a:rPr lang="zh-CN" altLang="en-US" sz="2200" b="1" dirty="0" smtClean="0">
                <a:solidFill>
                  <a:srgbClr val="333333"/>
                </a:solidFill>
                <a:ea typeface="宋体" charset="-122"/>
                <a:cs typeface="Arial" charset="0"/>
              </a:rPr>
              <a:t>专心学习</a:t>
            </a:r>
            <a:endParaRPr lang="en-US" altLang="zh-CN" sz="2200" b="1" dirty="0">
              <a:solidFill>
                <a:srgbClr val="333333"/>
              </a:solidFill>
              <a:ea typeface="宋体" charset="-122"/>
              <a:cs typeface="Arial" charset="0"/>
            </a:endParaRPr>
          </a:p>
        </p:txBody>
      </p:sp>
      <p:sp>
        <p:nvSpPr>
          <p:cNvPr id="59" name="Text Box 57"/>
          <p:cNvSpPr txBox="1">
            <a:spLocks noChangeArrowheads="1"/>
          </p:cNvSpPr>
          <p:nvPr/>
        </p:nvSpPr>
        <p:spPr bwMode="auto">
          <a:xfrm>
            <a:off x="6518027" y="3097685"/>
            <a:ext cx="1355725" cy="308867"/>
          </a:xfrm>
          <a:prstGeom prst="rect">
            <a:avLst/>
          </a:prstGeom>
          <a:noFill/>
          <a:ln w="9525">
            <a:noFill/>
            <a:miter lim="800000"/>
            <a:headEnd/>
            <a:tailEnd/>
          </a:ln>
          <a:effectLst>
            <a:outerShdw dist="17961" dir="2700000" algn="ctr" rotWithShape="0">
              <a:srgbClr val="FFFFFF">
                <a:alpha val="50000"/>
              </a:srgbClr>
            </a:outerShdw>
          </a:effectLst>
        </p:spPr>
        <p:txBody>
          <a:bodyPr>
            <a:spAutoFit/>
          </a:bodyPr>
          <a:lstStyle/>
          <a:p>
            <a:pPr algn="ctr">
              <a:lnSpc>
                <a:spcPct val="60000"/>
              </a:lnSpc>
              <a:spcBef>
                <a:spcPct val="50000"/>
              </a:spcBef>
              <a:defRPr/>
            </a:pPr>
            <a:r>
              <a:rPr lang="zh-CN" altLang="en-US" sz="2200" b="1" dirty="0" smtClean="0">
                <a:solidFill>
                  <a:srgbClr val="333333"/>
                </a:solidFill>
                <a:ea typeface="宋体" charset="-122"/>
                <a:cs typeface="Arial" charset="0"/>
              </a:rPr>
              <a:t>安全第一</a:t>
            </a:r>
            <a:endParaRPr lang="en-US" altLang="zh-CN" sz="2200" b="1" dirty="0">
              <a:solidFill>
                <a:srgbClr val="333333"/>
              </a:solidFill>
              <a:ea typeface="宋体" charset="-122"/>
              <a:cs typeface="Arial" charset="0"/>
            </a:endParaRPr>
          </a:p>
        </p:txBody>
      </p:sp>
      <p:pic>
        <p:nvPicPr>
          <p:cNvPr id="60" name="图片 59" descr="http://www.buaa.edu.cn/images/buaa_1.gif"/>
          <p:cNvPicPr/>
          <p:nvPr/>
        </p:nvPicPr>
        <p:blipFill>
          <a:blip r:embed="rId2" r:link="rId3" cstate="print"/>
          <a:srcRect/>
          <a:stretch>
            <a:fillRect/>
          </a:stretch>
        </p:blipFill>
        <p:spPr bwMode="auto">
          <a:xfrm>
            <a:off x="7308304" y="6381328"/>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WordArt 5"/>
          <p:cNvSpPr>
            <a:spLocks noChangeArrowheads="1" noChangeShapeType="1" noTextEdit="1"/>
          </p:cNvSpPr>
          <p:nvPr/>
        </p:nvSpPr>
        <p:spPr bwMode="gray">
          <a:xfrm>
            <a:off x="1619672" y="3861048"/>
            <a:ext cx="5759450" cy="863600"/>
          </a:xfrm>
          <a:prstGeom prst="rect">
            <a:avLst/>
          </a:prstGeom>
        </p:spPr>
        <p:txBody>
          <a:bodyPr wrap="none" fromWordArt="1">
            <a:prstTxWarp prst="textDeflate">
              <a:avLst>
                <a:gd name="adj" fmla="val 0"/>
              </a:avLst>
            </a:prstTxWarp>
          </a:bodyPr>
          <a:lstStyle/>
          <a:p>
            <a:pPr algn="ctr"/>
            <a:r>
              <a:rPr lang="en-US" altLang="zh-CN" sz="3600" b="1" kern="10" dirty="0">
                <a:ln w="19050">
                  <a:solidFill>
                    <a:schemeClr val="bg1"/>
                  </a:solidFill>
                  <a:round/>
                  <a:headEnd/>
                  <a:tailEnd/>
                </a:ln>
                <a:gradFill rotWithShape="1">
                  <a:gsLst>
                    <a:gs pos="0">
                      <a:schemeClr val="tx1"/>
                    </a:gs>
                    <a:gs pos="100000">
                      <a:schemeClr val="accent1"/>
                    </a:gs>
                  </a:gsLst>
                  <a:lin ang="0" scaled="1"/>
                </a:gradFill>
                <a:effectLst>
                  <a:outerShdw dist="63500" dir="2212194" algn="ctr" rotWithShape="0">
                    <a:srgbClr val="868686">
                      <a:alpha val="50000"/>
                    </a:srgbClr>
                  </a:outerShdw>
                </a:effectLst>
                <a:latin typeface="Arial"/>
                <a:cs typeface="Arial"/>
              </a:rPr>
              <a:t>Thank You !</a:t>
            </a:r>
            <a:endParaRPr lang="zh-CN" altLang="en-US" sz="3600" b="1" kern="10" dirty="0">
              <a:ln w="19050">
                <a:solidFill>
                  <a:schemeClr val="bg1"/>
                </a:solidFill>
                <a:round/>
                <a:headEnd/>
                <a:tailEnd/>
              </a:ln>
              <a:gradFill rotWithShape="1">
                <a:gsLst>
                  <a:gs pos="0">
                    <a:schemeClr val="tx1"/>
                  </a:gs>
                  <a:gs pos="100000">
                    <a:schemeClr val="accent1"/>
                  </a:gs>
                </a:gsLst>
                <a:lin ang="0" scaled="1"/>
              </a:gradFill>
              <a:effectLst>
                <a:outerShdw dist="63500" dir="2212194" algn="ctr" rotWithShape="0">
                  <a:srgbClr val="868686">
                    <a:alpha val="50000"/>
                  </a:srgbClr>
                </a:outerShdw>
              </a:effectLst>
              <a:latin typeface="Arial"/>
              <a:cs typeface="Arial"/>
            </a:endParaRPr>
          </a:p>
        </p:txBody>
      </p:sp>
      <p:pic>
        <p:nvPicPr>
          <p:cNvPr id="4" name="图片 3" descr="http://www.buaa.edu.cn/images/buaa_1.gif"/>
          <p:cNvPicPr/>
          <p:nvPr/>
        </p:nvPicPr>
        <p:blipFill>
          <a:blip r:embed="rId2" r:link="rId3" cstate="print"/>
          <a:srcRect/>
          <a:stretch>
            <a:fillRect/>
          </a:stretch>
        </p:blipFill>
        <p:spPr bwMode="auto">
          <a:xfrm>
            <a:off x="0" y="188640"/>
            <a:ext cx="3131840" cy="720080"/>
          </a:xfrm>
          <a:prstGeom prst="rect">
            <a:avLst/>
          </a:prstGeom>
          <a:noFill/>
          <a:ln w="9525">
            <a:noFill/>
            <a:miter lim="800000"/>
            <a:headEnd/>
            <a:tailEnd/>
          </a:ln>
        </p:spPr>
      </p:pic>
      <p:sp>
        <p:nvSpPr>
          <p:cNvPr id="6" name="TextBox 5"/>
          <p:cNvSpPr txBox="1"/>
          <p:nvPr/>
        </p:nvSpPr>
        <p:spPr>
          <a:xfrm>
            <a:off x="756592" y="2453987"/>
            <a:ext cx="9144000" cy="830997"/>
          </a:xfrm>
          <a:prstGeom prst="rect">
            <a:avLst/>
          </a:prstGeom>
          <a:noFill/>
        </p:spPr>
        <p:txBody>
          <a:bodyPr wrap="square" rtlCol="0">
            <a:spAutoFit/>
          </a:bodyPr>
          <a:lstStyle/>
          <a:p>
            <a:r>
              <a:rPr lang="zh-CN" altLang="en-US" sz="4800" b="1" dirty="0" smtClean="0">
                <a:ln w="10541" cmpd="sng">
                  <a:solidFill>
                    <a:srgbClr val="7030A0"/>
                  </a:solidFill>
                  <a:prstDash val="solid"/>
                </a:ln>
                <a:solidFill>
                  <a:schemeClr val="accent1">
                    <a:lumMod val="60000"/>
                    <a:lumOff val="40000"/>
                  </a:schemeClr>
                </a:solidFill>
              </a:rPr>
              <a:t>祝大家一切顺利！学业有成！</a:t>
            </a:r>
            <a:endParaRPr lang="zh-CN" altLang="en-US" sz="4800" b="1" dirty="0">
              <a:ln w="10541" cmpd="sng">
                <a:solidFill>
                  <a:srgbClr val="7030A0"/>
                </a:solidFill>
                <a:prstDash val="solid"/>
              </a:ln>
              <a:solidFill>
                <a:schemeClr val="accent1">
                  <a:lumMod val="60000"/>
                  <a:lumOff val="40000"/>
                </a:schemeClr>
              </a:solidFill>
            </a:endParaRPr>
          </a:p>
        </p:txBody>
      </p:sp>
      <p:sp>
        <p:nvSpPr>
          <p:cNvPr id="7" name="TextBox 6"/>
          <p:cNvSpPr txBox="1"/>
          <p:nvPr/>
        </p:nvSpPr>
        <p:spPr>
          <a:xfrm>
            <a:off x="35496" y="6093296"/>
            <a:ext cx="3240360" cy="461665"/>
          </a:xfrm>
          <a:prstGeom prst="rect">
            <a:avLst/>
          </a:prstGeom>
          <a:noFill/>
        </p:spPr>
        <p:txBody>
          <a:bodyPr wrap="square" rtlCol="0">
            <a:spAutoFit/>
          </a:bodyPr>
          <a:lstStyle/>
          <a:p>
            <a:r>
              <a:rPr lang="en-US" altLang="zh-CN" sz="2400" b="1" dirty="0" smtClean="0">
                <a:ln w="10541" cmpd="sng">
                  <a:noFill/>
                  <a:prstDash val="solid"/>
                </a:ln>
                <a:solidFill>
                  <a:schemeClr val="tx2"/>
                </a:solidFill>
                <a:latin typeface="+mn-ea"/>
              </a:rPr>
              <a:t>jesselzj@gmail.com</a:t>
            </a:r>
            <a:endParaRPr lang="zh-CN" altLang="en-US" sz="2400" b="1" dirty="0">
              <a:ln w="10541" cmpd="sng">
                <a:noFill/>
                <a:prstDash val="solid"/>
              </a:ln>
              <a:solidFill>
                <a:schemeClr val="tx2"/>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8069"/>
                                        </p:tgtEl>
                                        <p:attrNameLst>
                                          <p:attrName>style.visibility</p:attrName>
                                        </p:attrNameLst>
                                      </p:cBhvr>
                                      <p:to>
                                        <p:strVal val="visible"/>
                                      </p:to>
                                    </p:set>
                                    <p:anim calcmode="lin" valueType="num">
                                      <p:cBhvr>
                                        <p:cTn id="7" dur="500" fill="hold"/>
                                        <p:tgtEl>
                                          <p:spTgt spid="88069"/>
                                        </p:tgtEl>
                                        <p:attrNameLst>
                                          <p:attrName>ppt_w</p:attrName>
                                        </p:attrNameLst>
                                      </p:cBhvr>
                                      <p:tavLst>
                                        <p:tav tm="0">
                                          <p:val>
                                            <p:fltVal val="0"/>
                                          </p:val>
                                        </p:tav>
                                        <p:tav tm="100000">
                                          <p:val>
                                            <p:strVal val="#ppt_w"/>
                                          </p:val>
                                        </p:tav>
                                      </p:tavLst>
                                    </p:anim>
                                    <p:anim calcmode="lin" valueType="num">
                                      <p:cBhvr>
                                        <p:cTn id="8" dur="500" fill="hold"/>
                                        <p:tgtEl>
                                          <p:spTgt spid="88069"/>
                                        </p:tgtEl>
                                        <p:attrNameLst>
                                          <p:attrName>ppt_h</p:attrName>
                                        </p:attrNameLst>
                                      </p:cBhvr>
                                      <p:tavLst>
                                        <p:tav tm="0">
                                          <p:val>
                                            <p:fltVal val="0"/>
                                          </p:val>
                                        </p:tav>
                                        <p:tav tm="100000">
                                          <p:val>
                                            <p:strVal val="#ppt_h"/>
                                          </p:val>
                                        </p:tav>
                                      </p:tavLst>
                                    </p:anim>
                                    <p:animEffect transition="in" filter="fade">
                                      <p:cBhvr>
                                        <p:cTn id="9"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r>
              <a:rPr lang="en-US" altLang="zh-CN"/>
              <a:t>Company Logo</a:t>
            </a:r>
          </a:p>
        </p:txBody>
      </p:sp>
      <p:sp>
        <p:nvSpPr>
          <p:cNvPr id="70658" name="Rectangle 2"/>
          <p:cNvSpPr>
            <a:spLocks noGrp="1" noChangeArrowheads="1"/>
          </p:cNvSpPr>
          <p:nvPr>
            <p:ph type="title"/>
          </p:nvPr>
        </p:nvSpPr>
        <p:spPr/>
        <p:txBody>
          <a:bodyPr/>
          <a:lstStyle/>
          <a:p>
            <a:r>
              <a:rPr lang="en-US" altLang="zh-CN" sz="3600" dirty="0" smtClean="0">
                <a:ea typeface="宋体" charset="-122"/>
              </a:rPr>
              <a:t>1 </a:t>
            </a:r>
            <a:r>
              <a:rPr lang="zh-CN" altLang="en-US" sz="3600" dirty="0" smtClean="0">
                <a:ea typeface="宋体" charset="-122"/>
              </a:rPr>
              <a:t>行前准备</a:t>
            </a:r>
            <a:endParaRPr lang="en-US" altLang="zh-CN" sz="3600" dirty="0">
              <a:ea typeface="宋体" charset="-122"/>
            </a:endParaRPr>
          </a:p>
        </p:txBody>
      </p:sp>
      <p:grpSp>
        <p:nvGrpSpPr>
          <p:cNvPr id="7" name="Group 41"/>
          <p:cNvGrpSpPr>
            <a:grpSpLocks/>
          </p:cNvGrpSpPr>
          <p:nvPr/>
        </p:nvGrpSpPr>
        <p:grpSpPr bwMode="auto">
          <a:xfrm>
            <a:off x="0" y="1159024"/>
            <a:ext cx="4724400" cy="685800"/>
            <a:chOff x="1296" y="1824"/>
            <a:chExt cx="2976" cy="432"/>
          </a:xfrm>
        </p:grpSpPr>
        <p:sp>
          <p:nvSpPr>
            <p:cNvPr id="8"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9"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10" name="Text Box 44"/>
            <p:cNvSpPr txBox="1">
              <a:spLocks noChangeArrowheads="1"/>
            </p:cNvSpPr>
            <p:nvPr/>
          </p:nvSpPr>
          <p:spPr bwMode="gray">
            <a:xfrm>
              <a:off x="1680" y="1893"/>
              <a:ext cx="2160" cy="291"/>
            </a:xfrm>
            <a:prstGeom prst="rect">
              <a:avLst/>
            </a:prstGeom>
            <a:noFill/>
            <a:ln w="9525" algn="ctr">
              <a:noFill/>
              <a:miter lim="800000"/>
              <a:headEnd/>
              <a:tailEnd/>
            </a:ln>
            <a:effectLst/>
          </p:spPr>
          <p:txBody>
            <a:bodyPr>
              <a:spAutoFit/>
            </a:bodyPr>
            <a:lstStyle/>
            <a:p>
              <a:pPr algn="ctr" eaLnBrk="0" hangingPunct="0"/>
              <a:r>
                <a:rPr lang="zh-CN" altLang="en-US" sz="2400" b="1" dirty="0">
                  <a:solidFill>
                    <a:schemeClr val="tx2"/>
                  </a:solidFill>
                  <a:ea typeface="宋体" charset="-122"/>
                </a:rPr>
                <a:t>英语能力</a:t>
              </a:r>
              <a:endParaRPr lang="en-US" altLang="zh-CN" sz="2400" b="1" dirty="0">
                <a:solidFill>
                  <a:schemeClr val="tx2"/>
                </a:solidFill>
                <a:ea typeface="宋体" charset="-122"/>
              </a:endParaRPr>
            </a:p>
          </p:txBody>
        </p:sp>
        <p:sp>
          <p:nvSpPr>
            <p:cNvPr id="11" name="Text Box 45"/>
            <p:cNvSpPr txBox="1">
              <a:spLocks noChangeArrowheads="1"/>
            </p:cNvSpPr>
            <p:nvPr/>
          </p:nvSpPr>
          <p:spPr bwMode="gray">
            <a:xfrm>
              <a:off x="1393" y="1886"/>
              <a:ext cx="223" cy="288"/>
            </a:xfrm>
            <a:prstGeom prst="rect">
              <a:avLst/>
            </a:prstGeom>
            <a:noFill/>
            <a:ln w="9525" algn="ctr">
              <a:noFill/>
              <a:miter lim="800000"/>
              <a:headEnd/>
              <a:tailEnd/>
            </a:ln>
            <a:effectLst/>
          </p:spPr>
          <p:txBody>
            <a:bodyPr wrap="none">
              <a:spAutoFit/>
            </a:bodyPr>
            <a:lstStyle/>
            <a:p>
              <a:pPr algn="ctr" eaLnBrk="0" hangingPunct="0"/>
              <a:r>
                <a:rPr lang="en-US" altLang="zh-CN" sz="2400" dirty="0">
                  <a:solidFill>
                    <a:schemeClr val="bg1"/>
                  </a:solidFill>
                  <a:ea typeface="宋体" charset="-122"/>
                </a:rPr>
                <a:t>1</a:t>
              </a:r>
            </a:p>
          </p:txBody>
        </p:sp>
      </p:grpSp>
      <p:sp>
        <p:nvSpPr>
          <p:cNvPr id="77" name="AutoShape 52"/>
          <p:cNvSpPr>
            <a:spLocks noChangeArrowheads="1"/>
          </p:cNvSpPr>
          <p:nvPr/>
        </p:nvSpPr>
        <p:spPr bwMode="gray">
          <a:xfrm>
            <a:off x="2892896" y="2251720"/>
            <a:ext cx="4343400" cy="457200"/>
          </a:xfrm>
          <a:prstGeom prst="roundRect">
            <a:avLst>
              <a:gd name="adj" fmla="val 16667"/>
            </a:avLst>
          </a:prstGeom>
          <a:ln>
            <a:solidFill>
              <a:schemeClr val="accent2"/>
            </a:solidFill>
            <a:headEnd/>
            <a:tailEnd/>
          </a:ln>
        </p:spPr>
        <p:style>
          <a:lnRef idx="2">
            <a:schemeClr val="accent4"/>
          </a:lnRef>
          <a:fillRef idx="1003">
            <a:schemeClr val="lt1"/>
          </a:fillRef>
          <a:effectRef idx="0">
            <a:schemeClr val="accent4"/>
          </a:effectRef>
          <a:fontRef idx="minor">
            <a:schemeClr val="dk1"/>
          </a:fontRef>
        </p:style>
        <p:txBody>
          <a:bodyPr wrap="none" anchor="ctr"/>
          <a:lstStyle/>
          <a:p>
            <a:pPr algn="ctr"/>
            <a:r>
              <a:rPr lang="zh-CN" altLang="en-US" b="1" dirty="0" smtClean="0">
                <a:solidFill>
                  <a:schemeClr val="accent4">
                    <a:lumMod val="75000"/>
                  </a:schemeClr>
                </a:solidFill>
                <a:latin typeface="宋体" pitchFamily="2" charset="-122"/>
                <a:ea typeface="宋体" pitchFamily="2" charset="-122"/>
              </a:rPr>
              <a:t>扩充词汇量</a:t>
            </a:r>
            <a:endParaRPr lang="zh-CN" altLang="en-US" b="1" dirty="0">
              <a:solidFill>
                <a:schemeClr val="accent4">
                  <a:lumMod val="75000"/>
                </a:schemeClr>
              </a:solidFill>
              <a:latin typeface="宋体" pitchFamily="2" charset="-122"/>
              <a:ea typeface="宋体" pitchFamily="2" charset="-122"/>
            </a:endParaRPr>
          </a:p>
        </p:txBody>
      </p:sp>
      <p:sp>
        <p:nvSpPr>
          <p:cNvPr id="82" name="AutoShape 52"/>
          <p:cNvSpPr>
            <a:spLocks noChangeArrowheads="1"/>
          </p:cNvSpPr>
          <p:nvPr/>
        </p:nvSpPr>
        <p:spPr bwMode="gray">
          <a:xfrm>
            <a:off x="2892896" y="4267944"/>
            <a:ext cx="4343400" cy="457200"/>
          </a:xfrm>
          <a:prstGeom prst="roundRect">
            <a:avLst>
              <a:gd name="adj" fmla="val 16667"/>
            </a:avLst>
          </a:prstGeom>
          <a:ln>
            <a:headEnd/>
            <a:tailEnd/>
          </a:ln>
        </p:spPr>
        <p:style>
          <a:lnRef idx="2">
            <a:schemeClr val="accent4"/>
          </a:lnRef>
          <a:fillRef idx="1003">
            <a:schemeClr val="lt1"/>
          </a:fillRef>
          <a:effectRef idx="0">
            <a:schemeClr val="accent4"/>
          </a:effectRef>
          <a:fontRef idx="minor">
            <a:schemeClr val="dk1"/>
          </a:fontRef>
        </p:style>
        <p:txBody>
          <a:bodyPr wrap="none" anchor="ctr"/>
          <a:lstStyle/>
          <a:p>
            <a:pPr algn="ctr"/>
            <a:r>
              <a:rPr lang="zh-CN" altLang="en-US" b="1" dirty="0" smtClean="0">
                <a:solidFill>
                  <a:schemeClr val="accent4">
                    <a:lumMod val="75000"/>
                  </a:schemeClr>
                </a:solidFill>
                <a:latin typeface="宋体" pitchFamily="2" charset="-122"/>
                <a:ea typeface="宋体" pitchFamily="2" charset="-122"/>
              </a:rPr>
              <a:t>克服心理压力障碍</a:t>
            </a:r>
            <a:endParaRPr lang="zh-CN" altLang="en-US" b="1" dirty="0">
              <a:solidFill>
                <a:schemeClr val="accent4">
                  <a:lumMod val="75000"/>
                </a:schemeClr>
              </a:solidFill>
              <a:latin typeface="宋体" pitchFamily="2" charset="-122"/>
              <a:ea typeface="宋体" pitchFamily="2" charset="-122"/>
            </a:endParaRPr>
          </a:p>
        </p:txBody>
      </p:sp>
      <p:sp>
        <p:nvSpPr>
          <p:cNvPr id="89" name="AutoShape 52"/>
          <p:cNvSpPr>
            <a:spLocks noChangeArrowheads="1"/>
          </p:cNvSpPr>
          <p:nvPr/>
        </p:nvSpPr>
        <p:spPr bwMode="gray">
          <a:xfrm>
            <a:off x="2892896" y="5276056"/>
            <a:ext cx="4343400" cy="457200"/>
          </a:xfrm>
          <a:prstGeom prst="roundRect">
            <a:avLst>
              <a:gd name="adj" fmla="val 16667"/>
            </a:avLst>
          </a:prstGeom>
          <a:ln>
            <a:solidFill>
              <a:srgbClr val="7030A0"/>
            </a:solidFill>
            <a:headEnd/>
            <a:tailEnd/>
          </a:ln>
        </p:spPr>
        <p:style>
          <a:lnRef idx="2">
            <a:schemeClr val="accent4"/>
          </a:lnRef>
          <a:fillRef idx="1003">
            <a:schemeClr val="lt1"/>
          </a:fillRef>
          <a:effectRef idx="0">
            <a:schemeClr val="accent4"/>
          </a:effectRef>
          <a:fontRef idx="minor">
            <a:schemeClr val="dk1"/>
          </a:fontRef>
        </p:style>
        <p:txBody>
          <a:bodyPr wrap="none" anchor="ctr"/>
          <a:lstStyle/>
          <a:p>
            <a:pPr algn="ctr"/>
            <a:r>
              <a:rPr lang="zh-CN" altLang="en-US" b="1" dirty="0" smtClean="0">
                <a:solidFill>
                  <a:schemeClr val="accent4">
                    <a:lumMod val="75000"/>
                  </a:schemeClr>
                </a:solidFill>
                <a:latin typeface="宋体" pitchFamily="2" charset="-122"/>
                <a:ea typeface="宋体" pitchFamily="2" charset="-122"/>
              </a:rPr>
              <a:t>活学活用</a:t>
            </a:r>
            <a:endParaRPr lang="zh-CN" altLang="en-US" b="1" dirty="0">
              <a:solidFill>
                <a:schemeClr val="accent4">
                  <a:lumMod val="75000"/>
                </a:schemeClr>
              </a:solidFill>
              <a:latin typeface="宋体" pitchFamily="2" charset="-122"/>
              <a:ea typeface="宋体" pitchFamily="2" charset="-122"/>
            </a:endParaRPr>
          </a:p>
        </p:txBody>
      </p:sp>
      <p:grpSp>
        <p:nvGrpSpPr>
          <p:cNvPr id="108" name="Group 54"/>
          <p:cNvGrpSpPr>
            <a:grpSpLocks/>
          </p:cNvGrpSpPr>
          <p:nvPr/>
        </p:nvGrpSpPr>
        <p:grpSpPr bwMode="auto">
          <a:xfrm>
            <a:off x="1043608" y="3284984"/>
            <a:ext cx="1439862" cy="1439863"/>
            <a:chOff x="1685" y="3125"/>
            <a:chExt cx="907" cy="907"/>
          </a:xfrm>
        </p:grpSpPr>
        <p:grpSp>
          <p:nvGrpSpPr>
            <p:cNvPr id="109" name="Group 55"/>
            <p:cNvGrpSpPr>
              <a:grpSpLocks/>
            </p:cNvGrpSpPr>
            <p:nvPr/>
          </p:nvGrpSpPr>
          <p:grpSpPr bwMode="auto">
            <a:xfrm>
              <a:off x="1685" y="3125"/>
              <a:ext cx="907" cy="907"/>
              <a:chOff x="2832" y="1728"/>
              <a:chExt cx="907" cy="907"/>
            </a:xfrm>
          </p:grpSpPr>
          <p:sp>
            <p:nvSpPr>
              <p:cNvPr id="111" name="Oval 56"/>
              <p:cNvSpPr>
                <a:spLocks noChangeArrowheads="1"/>
              </p:cNvSpPr>
              <p:nvPr/>
            </p:nvSpPr>
            <p:spPr bwMode="gray">
              <a:xfrm>
                <a:off x="2832" y="1728"/>
                <a:ext cx="907" cy="907"/>
              </a:xfrm>
              <a:prstGeom prst="ellipse">
                <a:avLst/>
              </a:prstGeom>
              <a:gradFill rotWithShape="1">
                <a:gsLst>
                  <a:gs pos="0">
                    <a:srgbClr val="3965E1">
                      <a:gamma/>
                      <a:tint val="0"/>
                      <a:invGamma/>
                    </a:srgbClr>
                  </a:gs>
                  <a:gs pos="50000">
                    <a:srgbClr val="3965E1"/>
                  </a:gs>
                  <a:gs pos="100000">
                    <a:srgbClr val="3965E1">
                      <a:gamma/>
                      <a:tint val="0"/>
                      <a:invGamma/>
                    </a:srgbClr>
                  </a:gs>
                </a:gsLst>
                <a:lin ang="2700000" scaled="1"/>
              </a:gradFill>
              <a:ln w="38100" algn="ctr">
                <a:noFill/>
                <a:round/>
                <a:headEnd/>
                <a:tailEnd/>
              </a:ln>
              <a:effectLst/>
            </p:spPr>
            <p:txBody>
              <a:bodyPr wrap="none" anchor="ctr">
                <a:spAutoFit/>
              </a:bodyPr>
              <a:lstStyle/>
              <a:p>
                <a:endParaRPr lang="zh-CN" altLang="en-US"/>
              </a:p>
            </p:txBody>
          </p:sp>
          <p:sp>
            <p:nvSpPr>
              <p:cNvPr id="112" name="Oval 57"/>
              <p:cNvSpPr>
                <a:spLocks noChangeArrowheads="1"/>
              </p:cNvSpPr>
              <p:nvPr/>
            </p:nvSpPr>
            <p:spPr bwMode="gray">
              <a:xfrm>
                <a:off x="2832" y="1728"/>
                <a:ext cx="907" cy="907"/>
              </a:xfrm>
              <a:prstGeom prst="ellipse">
                <a:avLst/>
              </a:prstGeom>
              <a:gradFill rotWithShape="1">
                <a:gsLst>
                  <a:gs pos="0">
                    <a:srgbClr val="3965E1">
                      <a:alpha val="32001"/>
                    </a:srgbClr>
                  </a:gs>
                  <a:gs pos="100000">
                    <a:srgbClr val="3965E1">
                      <a:gamma/>
                      <a:shade val="0"/>
                      <a:invGamma/>
                      <a:alpha val="89999"/>
                    </a:srgbClr>
                  </a:gs>
                </a:gsLst>
                <a:lin ang="2700000" scaled="1"/>
              </a:gradFill>
              <a:ln w="38100" algn="ctr">
                <a:noFill/>
                <a:round/>
                <a:headEnd/>
                <a:tailEnd/>
              </a:ln>
              <a:effectLst/>
            </p:spPr>
            <p:txBody>
              <a:bodyPr wrap="none" anchor="ctr">
                <a:spAutoFit/>
              </a:bodyPr>
              <a:lstStyle/>
              <a:p>
                <a:endParaRPr lang="zh-CN" altLang="en-US"/>
              </a:p>
            </p:txBody>
          </p:sp>
          <p:sp>
            <p:nvSpPr>
              <p:cNvPr id="113" name="Oval 58"/>
              <p:cNvSpPr>
                <a:spLocks noChangeArrowheads="1"/>
              </p:cNvSpPr>
              <p:nvPr/>
            </p:nvSpPr>
            <p:spPr bwMode="gray">
              <a:xfrm>
                <a:off x="2889" y="1788"/>
                <a:ext cx="787" cy="788"/>
              </a:xfrm>
              <a:prstGeom prst="ellipse">
                <a:avLst/>
              </a:prstGeom>
              <a:gradFill rotWithShape="1">
                <a:gsLst>
                  <a:gs pos="0">
                    <a:srgbClr val="3965E1">
                      <a:gamma/>
                      <a:shade val="54118"/>
                      <a:invGamma/>
                    </a:srgbClr>
                  </a:gs>
                  <a:gs pos="50000">
                    <a:srgbClr val="3965E1"/>
                  </a:gs>
                  <a:gs pos="100000">
                    <a:srgbClr val="3965E1">
                      <a:gamma/>
                      <a:shade val="54118"/>
                      <a:invGamma/>
                    </a:srgbClr>
                  </a:gs>
                </a:gsLst>
                <a:lin ang="18900000" scaled="1"/>
              </a:gradFill>
              <a:ln w="38100" algn="ctr">
                <a:noFill/>
                <a:round/>
                <a:headEnd/>
                <a:tailEnd/>
              </a:ln>
              <a:effectLst/>
            </p:spPr>
            <p:txBody>
              <a:bodyPr anchor="ctr">
                <a:spAutoFit/>
              </a:bodyPr>
              <a:lstStyle/>
              <a:p>
                <a:endParaRPr lang="zh-CN" altLang="en-US"/>
              </a:p>
            </p:txBody>
          </p:sp>
          <p:sp>
            <p:nvSpPr>
              <p:cNvPr id="114" name="Oval 59"/>
              <p:cNvSpPr>
                <a:spLocks noChangeArrowheads="1"/>
              </p:cNvSpPr>
              <p:nvPr/>
            </p:nvSpPr>
            <p:spPr bwMode="gray">
              <a:xfrm>
                <a:off x="2889" y="1794"/>
                <a:ext cx="787" cy="788"/>
              </a:xfrm>
              <a:prstGeom prst="ellipse">
                <a:avLst/>
              </a:prstGeom>
              <a:gradFill rotWithShape="1">
                <a:gsLst>
                  <a:gs pos="0">
                    <a:srgbClr val="3965E1">
                      <a:gamma/>
                      <a:shade val="66667"/>
                      <a:invGamma/>
                    </a:srgbClr>
                  </a:gs>
                  <a:gs pos="100000">
                    <a:srgbClr val="3965E1">
                      <a:alpha val="0"/>
                    </a:srgbClr>
                  </a:gs>
                </a:gsLst>
                <a:lin ang="2700000" scaled="1"/>
              </a:gradFill>
              <a:ln w="38100" algn="ctr">
                <a:noFill/>
                <a:round/>
                <a:headEnd/>
                <a:tailEnd/>
              </a:ln>
              <a:effectLst/>
            </p:spPr>
            <p:txBody>
              <a:bodyPr anchor="ctr">
                <a:spAutoFit/>
              </a:bodyPr>
              <a:lstStyle/>
              <a:p>
                <a:endParaRPr lang="zh-CN" altLang="en-US"/>
              </a:p>
            </p:txBody>
          </p:sp>
          <p:sp>
            <p:nvSpPr>
              <p:cNvPr id="115" name="Oval 60"/>
              <p:cNvSpPr>
                <a:spLocks noChangeArrowheads="1"/>
              </p:cNvSpPr>
              <p:nvPr/>
            </p:nvSpPr>
            <p:spPr bwMode="gray">
              <a:xfrm>
                <a:off x="2928" y="1833"/>
                <a:ext cx="709" cy="709"/>
              </a:xfrm>
              <a:prstGeom prst="ellipse">
                <a:avLst/>
              </a:prstGeom>
              <a:gradFill rotWithShape="1">
                <a:gsLst>
                  <a:gs pos="0">
                    <a:srgbClr val="3965E1"/>
                  </a:gs>
                  <a:gs pos="100000">
                    <a:srgbClr val="3965E1">
                      <a:gamma/>
                      <a:shade val="5882"/>
                      <a:invGamma/>
                    </a:srgbClr>
                  </a:gs>
                </a:gsLst>
                <a:lin ang="5400000" scaled="1"/>
              </a:gradFill>
              <a:ln w="38100" algn="ctr">
                <a:noFill/>
                <a:round/>
                <a:headEnd/>
                <a:tailEnd/>
              </a:ln>
              <a:effectLst/>
            </p:spPr>
            <p:txBody>
              <a:bodyPr anchor="ctr">
                <a:spAutoFit/>
              </a:bodyPr>
              <a:lstStyle/>
              <a:p>
                <a:endParaRPr lang="zh-CN" altLang="en-US"/>
              </a:p>
            </p:txBody>
          </p:sp>
          <p:grpSp>
            <p:nvGrpSpPr>
              <p:cNvPr id="116" name="Group 61"/>
              <p:cNvGrpSpPr>
                <a:grpSpLocks/>
              </p:cNvGrpSpPr>
              <p:nvPr/>
            </p:nvGrpSpPr>
            <p:grpSpPr bwMode="auto">
              <a:xfrm>
                <a:off x="2946" y="1842"/>
                <a:ext cx="687" cy="688"/>
                <a:chOff x="4166" y="1706"/>
                <a:chExt cx="1252" cy="1252"/>
              </a:xfrm>
            </p:grpSpPr>
            <p:sp>
              <p:nvSpPr>
                <p:cNvPr id="117" name="Oval 62"/>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118" name="Oval 63"/>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119" name="Oval 64"/>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120" name="Oval 65"/>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grpSp>
        <p:sp>
          <p:nvSpPr>
            <p:cNvPr id="110" name="Text Box 66"/>
            <p:cNvSpPr txBox="1">
              <a:spLocks noChangeArrowheads="1"/>
            </p:cNvSpPr>
            <p:nvPr/>
          </p:nvSpPr>
          <p:spPr bwMode="gray">
            <a:xfrm>
              <a:off x="1907" y="3456"/>
              <a:ext cx="446" cy="252"/>
            </a:xfrm>
            <a:prstGeom prst="rect">
              <a:avLst/>
            </a:prstGeom>
            <a:noFill/>
            <a:ln w="9525" algn="ctr">
              <a:noFill/>
              <a:miter lim="800000"/>
              <a:headEnd/>
              <a:tailEnd/>
            </a:ln>
            <a:effectLst/>
          </p:spPr>
          <p:txBody>
            <a:bodyPr wrap="none">
              <a:spAutoFit/>
            </a:bodyPr>
            <a:lstStyle/>
            <a:p>
              <a:pPr algn="ctr" eaLnBrk="0" hangingPunct="0"/>
              <a:r>
                <a:rPr lang="en-US" altLang="zh-CN" sz="2000" b="1" dirty="0" smtClean="0">
                  <a:solidFill>
                    <a:srgbClr val="000000"/>
                  </a:solidFill>
                  <a:ea typeface="宋体" charset="-122"/>
                </a:rPr>
                <a:t>Tips</a:t>
              </a:r>
              <a:endParaRPr lang="en-US" altLang="zh-CN" sz="2000" b="1" dirty="0">
                <a:solidFill>
                  <a:srgbClr val="000000"/>
                </a:solidFill>
                <a:ea typeface="宋体" charset="-122"/>
              </a:endParaRPr>
            </a:p>
          </p:txBody>
        </p:sp>
      </p:grpSp>
      <p:sp>
        <p:nvSpPr>
          <p:cNvPr id="26" name="AutoShape 52"/>
          <p:cNvSpPr>
            <a:spLocks noChangeArrowheads="1"/>
          </p:cNvSpPr>
          <p:nvPr/>
        </p:nvSpPr>
        <p:spPr bwMode="gray">
          <a:xfrm>
            <a:off x="2892896" y="3259832"/>
            <a:ext cx="4343400" cy="457200"/>
          </a:xfrm>
          <a:prstGeom prst="roundRect">
            <a:avLst>
              <a:gd name="adj" fmla="val 16667"/>
            </a:avLst>
          </a:prstGeom>
          <a:ln>
            <a:solidFill>
              <a:srgbClr val="00B050"/>
            </a:solidFill>
            <a:headEnd/>
            <a:tailEnd/>
          </a:ln>
        </p:spPr>
        <p:style>
          <a:lnRef idx="2">
            <a:schemeClr val="accent4"/>
          </a:lnRef>
          <a:fillRef idx="1003">
            <a:schemeClr val="lt1"/>
          </a:fillRef>
          <a:effectRef idx="0">
            <a:schemeClr val="accent4"/>
          </a:effectRef>
          <a:fontRef idx="minor">
            <a:schemeClr val="dk1"/>
          </a:fontRef>
        </p:style>
        <p:txBody>
          <a:bodyPr wrap="none" anchor="ctr"/>
          <a:lstStyle/>
          <a:p>
            <a:pPr algn="ctr"/>
            <a:r>
              <a:rPr lang="zh-CN" altLang="en-US" b="1" dirty="0" smtClean="0">
                <a:solidFill>
                  <a:schemeClr val="accent4">
                    <a:lumMod val="75000"/>
                  </a:schemeClr>
                </a:solidFill>
                <a:latin typeface="宋体" pitchFamily="2" charset="-122"/>
                <a:ea typeface="宋体" pitchFamily="2" charset="-122"/>
              </a:rPr>
              <a:t>了解英语国家的用语习惯</a:t>
            </a:r>
            <a:endParaRPr lang="zh-CN" altLang="en-US" b="1" dirty="0">
              <a:solidFill>
                <a:schemeClr val="accent4">
                  <a:lumMod val="75000"/>
                </a:schemeClr>
              </a:solidFill>
              <a:latin typeface="宋体" pitchFamily="2" charset="-122"/>
              <a:ea typeface="宋体" pitchFamily="2" charset="-122"/>
            </a:endParaRPr>
          </a:p>
        </p:txBody>
      </p:sp>
      <p:pic>
        <p:nvPicPr>
          <p:cNvPr id="27" name="图片 26" descr="http://www.buaa.edu.cn/images/buaa_1.gif"/>
          <p:cNvPicPr/>
          <p:nvPr/>
        </p:nvPicPr>
        <p:blipFill>
          <a:blip r:embed="rId2" r:link="rId3" cstate="print"/>
          <a:srcRect/>
          <a:stretch>
            <a:fillRect/>
          </a:stretch>
        </p:blipFill>
        <p:spPr bwMode="auto">
          <a:xfrm>
            <a:off x="7308304" y="6453336"/>
            <a:ext cx="1835696"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r>
              <a:rPr lang="en-US" altLang="zh-CN"/>
              <a:t>Company Logo</a:t>
            </a:r>
          </a:p>
        </p:txBody>
      </p:sp>
      <p:sp>
        <p:nvSpPr>
          <p:cNvPr id="70658" name="Rectangle 2"/>
          <p:cNvSpPr>
            <a:spLocks noGrp="1" noChangeArrowheads="1"/>
          </p:cNvSpPr>
          <p:nvPr>
            <p:ph type="title"/>
          </p:nvPr>
        </p:nvSpPr>
        <p:spPr/>
        <p:txBody>
          <a:bodyPr/>
          <a:lstStyle/>
          <a:p>
            <a:r>
              <a:rPr lang="en-US" altLang="zh-CN" sz="3600" dirty="0" smtClean="0">
                <a:ea typeface="宋体" charset="-122"/>
              </a:rPr>
              <a:t>1 </a:t>
            </a:r>
            <a:r>
              <a:rPr lang="zh-CN" altLang="en-US" sz="3600" dirty="0" smtClean="0">
                <a:ea typeface="宋体" charset="-122"/>
              </a:rPr>
              <a:t>行前准备</a:t>
            </a:r>
            <a:endParaRPr lang="en-US" altLang="zh-CN" sz="3600" dirty="0">
              <a:ea typeface="宋体" charset="-122"/>
            </a:endParaRPr>
          </a:p>
        </p:txBody>
      </p:sp>
      <p:grpSp>
        <p:nvGrpSpPr>
          <p:cNvPr id="66" name="Group 56"/>
          <p:cNvGrpSpPr>
            <a:grpSpLocks/>
          </p:cNvGrpSpPr>
          <p:nvPr/>
        </p:nvGrpSpPr>
        <p:grpSpPr bwMode="auto">
          <a:xfrm>
            <a:off x="1830288" y="1916832"/>
            <a:ext cx="5334000" cy="4120967"/>
            <a:chOff x="1056" y="1102"/>
            <a:chExt cx="3696" cy="2756"/>
          </a:xfrm>
        </p:grpSpPr>
        <p:grpSp>
          <p:nvGrpSpPr>
            <p:cNvPr id="67" name="Group 35"/>
            <p:cNvGrpSpPr>
              <a:grpSpLocks/>
            </p:cNvGrpSpPr>
            <p:nvPr/>
          </p:nvGrpSpPr>
          <p:grpSpPr bwMode="auto">
            <a:xfrm>
              <a:off x="1056" y="1102"/>
              <a:ext cx="3696" cy="820"/>
              <a:chOff x="912" y="1008"/>
              <a:chExt cx="3984" cy="912"/>
            </a:xfrm>
          </p:grpSpPr>
          <p:sp>
            <p:nvSpPr>
              <p:cNvPr id="82" name="AutoShape 36"/>
              <p:cNvSpPr>
                <a:spLocks noChangeArrowheads="1"/>
              </p:cNvSpPr>
              <p:nvPr/>
            </p:nvSpPr>
            <p:spPr bwMode="gray">
              <a:xfrm>
                <a:off x="912" y="1008"/>
                <a:ext cx="3984" cy="91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zh-CN" altLang="en-US"/>
              </a:p>
            </p:txBody>
          </p:sp>
          <p:grpSp>
            <p:nvGrpSpPr>
              <p:cNvPr id="83" name="Group 37"/>
              <p:cNvGrpSpPr>
                <a:grpSpLocks/>
              </p:cNvGrpSpPr>
              <p:nvPr/>
            </p:nvGrpSpPr>
            <p:grpSpPr bwMode="auto">
              <a:xfrm>
                <a:off x="963" y="1092"/>
                <a:ext cx="828" cy="746"/>
                <a:chOff x="963" y="1092"/>
                <a:chExt cx="828" cy="746"/>
              </a:xfrm>
            </p:grpSpPr>
            <p:sp>
              <p:nvSpPr>
                <p:cNvPr id="85" name="AutoShape 38"/>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zh-CN" altLang="en-US"/>
                </a:p>
              </p:txBody>
            </p:sp>
            <p:sp>
              <p:nvSpPr>
                <p:cNvPr id="86" name="Freeform 39"/>
                <p:cNvSpPr>
                  <a:spLocks/>
                </p:cNvSpPr>
                <p:nvPr/>
              </p:nvSpPr>
              <p:spPr bwMode="gray">
                <a:xfrm>
                  <a:off x="1047" y="1140"/>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zh-CN" altLang="en-US"/>
                </a:p>
              </p:txBody>
            </p:sp>
            <p:sp>
              <p:nvSpPr>
                <p:cNvPr id="87" name="Text Box 40"/>
                <p:cNvSpPr txBox="1">
                  <a:spLocks noChangeArrowheads="1"/>
                </p:cNvSpPr>
                <p:nvPr/>
              </p:nvSpPr>
              <p:spPr bwMode="gray">
                <a:xfrm>
                  <a:off x="963" y="1295"/>
                  <a:ext cx="828" cy="34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r>
                    <a:rPr lang="zh-CN" altLang="en-US" sz="2400" dirty="0">
                      <a:solidFill>
                        <a:srgbClr val="FFFFFF"/>
                      </a:solidFill>
                      <a:effectLst>
                        <a:outerShdw blurRad="38100" dist="38100" dir="2700000" algn="tl">
                          <a:srgbClr val="C0C0C0"/>
                        </a:outerShdw>
                      </a:effectLst>
                      <a:ea typeface="宋体" charset="-122"/>
                    </a:rPr>
                    <a:t>已开题</a:t>
                  </a:r>
                  <a:endParaRPr lang="en-US" altLang="zh-CN" sz="2400" dirty="0">
                    <a:solidFill>
                      <a:srgbClr val="FFFFFF"/>
                    </a:solidFill>
                    <a:effectLst>
                      <a:outerShdw blurRad="38100" dist="38100" dir="2700000" algn="tl">
                        <a:srgbClr val="C0C0C0"/>
                      </a:outerShdw>
                    </a:effectLst>
                    <a:ea typeface="宋体" charset="-122"/>
                  </a:endParaRPr>
                </a:p>
              </p:txBody>
            </p:sp>
          </p:grpSp>
          <p:sp>
            <p:nvSpPr>
              <p:cNvPr id="84" name="Text Box 41"/>
              <p:cNvSpPr txBox="1">
                <a:spLocks noChangeArrowheads="1"/>
              </p:cNvSpPr>
              <p:nvPr/>
            </p:nvSpPr>
            <p:spPr bwMode="gray">
              <a:xfrm>
                <a:off x="1830" y="1269"/>
                <a:ext cx="2928" cy="435"/>
              </a:xfrm>
              <a:prstGeom prst="rect">
                <a:avLst/>
              </a:prstGeom>
              <a:noFill/>
              <a:ln w="9525" algn="ctr">
                <a:noFill/>
                <a:miter lim="800000"/>
                <a:headEnd/>
                <a:tailEnd/>
              </a:ln>
              <a:effectLst/>
            </p:spPr>
            <p:txBody>
              <a:bodyPr>
                <a:spAutoFit/>
              </a:bodyPr>
              <a:lstStyle/>
              <a:p>
                <a:pPr eaLnBrk="0" hangingPunct="0"/>
                <a:r>
                  <a:rPr lang="zh-CN" altLang="en-US" sz="1600" dirty="0" smtClean="0">
                    <a:solidFill>
                      <a:srgbClr val="000000"/>
                    </a:solidFill>
                    <a:ea typeface="宋体" charset="-122"/>
                  </a:rPr>
                  <a:t>跟国外老师协商好，围绕自己的课题进行相关研究内容，充分利用时间。</a:t>
                </a:r>
                <a:endParaRPr lang="en-US" altLang="zh-CN" sz="1600" dirty="0">
                  <a:solidFill>
                    <a:srgbClr val="000000"/>
                  </a:solidFill>
                  <a:ea typeface="宋体" charset="-122"/>
                </a:endParaRPr>
              </a:p>
            </p:txBody>
          </p:sp>
        </p:grpSp>
        <p:grpSp>
          <p:nvGrpSpPr>
            <p:cNvPr id="68" name="Group 42"/>
            <p:cNvGrpSpPr>
              <a:grpSpLocks/>
            </p:cNvGrpSpPr>
            <p:nvPr/>
          </p:nvGrpSpPr>
          <p:grpSpPr bwMode="auto">
            <a:xfrm>
              <a:off x="1056" y="2066"/>
              <a:ext cx="3696" cy="820"/>
              <a:chOff x="912" y="2016"/>
              <a:chExt cx="3984" cy="912"/>
            </a:xfrm>
          </p:grpSpPr>
          <p:sp>
            <p:nvSpPr>
              <p:cNvPr id="76" name="AutoShape 43"/>
              <p:cNvSpPr>
                <a:spLocks noChangeArrowheads="1"/>
              </p:cNvSpPr>
              <p:nvPr/>
            </p:nvSpPr>
            <p:spPr bwMode="gray">
              <a:xfrm>
                <a:off x="912" y="2016"/>
                <a:ext cx="3984" cy="912"/>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zh-CN" altLang="en-US"/>
              </a:p>
            </p:txBody>
          </p:sp>
          <p:grpSp>
            <p:nvGrpSpPr>
              <p:cNvPr id="77" name="Group 44"/>
              <p:cNvGrpSpPr>
                <a:grpSpLocks/>
              </p:cNvGrpSpPr>
              <p:nvPr/>
            </p:nvGrpSpPr>
            <p:grpSpPr bwMode="auto">
              <a:xfrm>
                <a:off x="963" y="2100"/>
                <a:ext cx="828" cy="746"/>
                <a:chOff x="963" y="2100"/>
                <a:chExt cx="828" cy="746"/>
              </a:xfrm>
            </p:grpSpPr>
            <p:sp>
              <p:nvSpPr>
                <p:cNvPr id="79" name="AutoShape 45"/>
                <p:cNvSpPr>
                  <a:spLocks noChangeArrowheads="1"/>
                </p:cNvSpPr>
                <p:nvPr/>
              </p:nvSpPr>
              <p:spPr bwMode="gray">
                <a:xfrm>
                  <a:off x="999" y="2100"/>
                  <a:ext cx="768" cy="746"/>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headEnd/>
                  <a:tailEnd/>
                </a:ln>
                <a:effectLst/>
              </p:spPr>
              <p:txBody>
                <a:bodyPr wrap="none" anchor="ctr"/>
                <a:lstStyle/>
                <a:p>
                  <a:endParaRPr lang="zh-CN" altLang="en-US"/>
                </a:p>
              </p:txBody>
            </p:sp>
            <p:sp>
              <p:nvSpPr>
                <p:cNvPr id="80" name="Freeform 46"/>
                <p:cNvSpPr>
                  <a:spLocks/>
                </p:cNvSpPr>
                <p:nvPr/>
              </p:nvSpPr>
              <p:spPr bwMode="gray">
                <a:xfrm>
                  <a:off x="1047" y="214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endParaRPr lang="zh-CN" altLang="en-US"/>
                </a:p>
              </p:txBody>
            </p:sp>
            <p:sp>
              <p:nvSpPr>
                <p:cNvPr id="81" name="Text Box 47"/>
                <p:cNvSpPr txBox="1">
                  <a:spLocks noChangeArrowheads="1"/>
                </p:cNvSpPr>
                <p:nvPr/>
              </p:nvSpPr>
              <p:spPr bwMode="gray">
                <a:xfrm>
                  <a:off x="963" y="2304"/>
                  <a:ext cx="828" cy="34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r>
                    <a:rPr lang="zh-CN" altLang="en-US" sz="2400" dirty="0" smtClean="0">
                      <a:solidFill>
                        <a:srgbClr val="FFFFFF"/>
                      </a:solidFill>
                      <a:effectLst>
                        <a:outerShdw blurRad="38100" dist="38100" dir="2700000" algn="tl">
                          <a:srgbClr val="C0C0C0"/>
                        </a:outerShdw>
                      </a:effectLst>
                      <a:ea typeface="宋体" charset="-122"/>
                    </a:rPr>
                    <a:t>未开题</a:t>
                  </a:r>
                  <a:endParaRPr lang="en-US" altLang="zh-CN" sz="2400" dirty="0">
                    <a:solidFill>
                      <a:srgbClr val="FFFFFF"/>
                    </a:solidFill>
                    <a:effectLst>
                      <a:outerShdw blurRad="38100" dist="38100" dir="2700000" algn="tl">
                        <a:srgbClr val="C0C0C0"/>
                      </a:outerShdw>
                    </a:effectLst>
                    <a:ea typeface="宋体" charset="-122"/>
                  </a:endParaRPr>
                </a:p>
              </p:txBody>
            </p:sp>
          </p:grpSp>
          <p:sp>
            <p:nvSpPr>
              <p:cNvPr id="78" name="Text Box 48"/>
              <p:cNvSpPr txBox="1">
                <a:spLocks noChangeArrowheads="1"/>
              </p:cNvSpPr>
              <p:nvPr/>
            </p:nvSpPr>
            <p:spPr bwMode="gray">
              <a:xfrm>
                <a:off x="1830" y="2141"/>
                <a:ext cx="3024" cy="618"/>
              </a:xfrm>
              <a:prstGeom prst="rect">
                <a:avLst/>
              </a:prstGeom>
              <a:noFill/>
              <a:ln w="9525" algn="ctr">
                <a:noFill/>
                <a:miter lim="800000"/>
                <a:headEnd/>
                <a:tailEnd/>
              </a:ln>
              <a:effectLst/>
            </p:spPr>
            <p:txBody>
              <a:bodyPr wrap="square">
                <a:spAutoFit/>
              </a:bodyPr>
              <a:lstStyle/>
              <a:p>
                <a:pPr eaLnBrk="0" hangingPunct="0"/>
                <a:r>
                  <a:rPr lang="zh-CN" altLang="en-US" sz="1600" dirty="0" smtClean="0">
                    <a:solidFill>
                      <a:srgbClr val="000000"/>
                    </a:solidFill>
                    <a:ea typeface="宋体" charset="-122"/>
                  </a:rPr>
                  <a:t>跟国内老师讨论敲定自己将来的研究内容；</a:t>
                </a:r>
                <a:endParaRPr lang="en-US" altLang="zh-CN" sz="1600" dirty="0" smtClean="0">
                  <a:solidFill>
                    <a:srgbClr val="000000"/>
                  </a:solidFill>
                  <a:ea typeface="宋体" charset="-122"/>
                </a:endParaRPr>
              </a:p>
              <a:p>
                <a:pPr eaLnBrk="0" hangingPunct="0"/>
                <a:r>
                  <a:rPr lang="zh-CN" altLang="en-US" sz="1600" dirty="0" smtClean="0">
                    <a:solidFill>
                      <a:srgbClr val="000000"/>
                    </a:solidFill>
                    <a:ea typeface="宋体" charset="-122"/>
                  </a:rPr>
                  <a:t>或明确自己的研究兴趣，提前想好一个或几个</a:t>
                </a:r>
                <a:r>
                  <a:rPr lang="en-US" altLang="zh-CN" sz="1600" dirty="0" smtClean="0">
                    <a:solidFill>
                      <a:srgbClr val="000000"/>
                    </a:solidFill>
                    <a:ea typeface="宋体" charset="-122"/>
                  </a:rPr>
                  <a:t>ideas</a:t>
                </a:r>
                <a:r>
                  <a:rPr lang="zh-CN" altLang="en-US" sz="1600" dirty="0" smtClean="0">
                    <a:solidFill>
                      <a:srgbClr val="000000"/>
                    </a:solidFill>
                    <a:ea typeface="宋体" charset="-122"/>
                  </a:rPr>
                  <a:t>，出国后与导师协商研究内容。</a:t>
                </a:r>
                <a:endParaRPr lang="en-US" altLang="zh-CN" sz="1600" dirty="0" smtClean="0">
                  <a:solidFill>
                    <a:srgbClr val="000000"/>
                  </a:solidFill>
                  <a:ea typeface="宋体" charset="-122"/>
                </a:endParaRPr>
              </a:p>
            </p:txBody>
          </p:sp>
        </p:grpSp>
        <p:grpSp>
          <p:nvGrpSpPr>
            <p:cNvPr id="69" name="Group 49"/>
            <p:cNvGrpSpPr>
              <a:grpSpLocks/>
            </p:cNvGrpSpPr>
            <p:nvPr/>
          </p:nvGrpSpPr>
          <p:grpSpPr bwMode="auto">
            <a:xfrm>
              <a:off x="1056" y="3038"/>
              <a:ext cx="3696" cy="820"/>
              <a:chOff x="912" y="3036"/>
              <a:chExt cx="3984" cy="912"/>
            </a:xfrm>
          </p:grpSpPr>
          <p:sp>
            <p:nvSpPr>
              <p:cNvPr id="70" name="AutoShape 50"/>
              <p:cNvSpPr>
                <a:spLocks noChangeArrowheads="1"/>
              </p:cNvSpPr>
              <p:nvPr/>
            </p:nvSpPr>
            <p:spPr bwMode="gray">
              <a:xfrm>
                <a:off x="912" y="3036"/>
                <a:ext cx="3984" cy="912"/>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zh-CN" altLang="en-US"/>
              </a:p>
            </p:txBody>
          </p:sp>
          <p:grpSp>
            <p:nvGrpSpPr>
              <p:cNvPr id="71" name="Group 51"/>
              <p:cNvGrpSpPr>
                <a:grpSpLocks/>
              </p:cNvGrpSpPr>
              <p:nvPr/>
            </p:nvGrpSpPr>
            <p:grpSpPr bwMode="auto">
              <a:xfrm>
                <a:off x="999" y="3120"/>
                <a:ext cx="768" cy="746"/>
                <a:chOff x="999" y="3120"/>
                <a:chExt cx="768" cy="746"/>
              </a:xfrm>
            </p:grpSpPr>
            <p:sp>
              <p:nvSpPr>
                <p:cNvPr id="73" name="AutoShape 52"/>
                <p:cNvSpPr>
                  <a:spLocks noChangeArrowheads="1"/>
                </p:cNvSpPr>
                <p:nvPr/>
              </p:nvSpPr>
              <p:spPr bwMode="gray">
                <a:xfrm>
                  <a:off x="999" y="3120"/>
                  <a:ext cx="768" cy="746"/>
                </a:xfrm>
                <a:prstGeom prst="roundRect">
                  <a:avLst>
                    <a:gd name="adj" fmla="val 11921"/>
                  </a:avLst>
                </a:prstGeom>
                <a:gradFill rotWithShape="1">
                  <a:gsLst>
                    <a:gs pos="0">
                      <a:schemeClr val="accent2">
                        <a:gamma/>
                        <a:tint val="63529"/>
                        <a:invGamma/>
                      </a:schemeClr>
                    </a:gs>
                    <a:gs pos="100000">
                      <a:schemeClr val="accent2"/>
                    </a:gs>
                  </a:gsLst>
                  <a:lin ang="5400000" scaled="1"/>
                </a:gradFill>
                <a:ln w="38100">
                  <a:solidFill>
                    <a:schemeClr val="bg1"/>
                  </a:solidFill>
                  <a:round/>
                  <a:headEnd/>
                  <a:tailEnd/>
                </a:ln>
                <a:effectLst/>
              </p:spPr>
              <p:txBody>
                <a:bodyPr wrap="none" anchor="ctr"/>
                <a:lstStyle/>
                <a:p>
                  <a:pPr algn="ctr" eaLnBrk="0" hangingPunct="0"/>
                  <a:r>
                    <a:rPr lang="en-US" altLang="zh-CN" dirty="0" smtClean="0">
                      <a:solidFill>
                        <a:srgbClr val="FFFFFF"/>
                      </a:solidFill>
                      <a:effectLst>
                        <a:outerShdw blurRad="38100" dist="38100" dir="2700000" algn="tl">
                          <a:srgbClr val="C0C0C0"/>
                        </a:outerShdw>
                      </a:effectLst>
                      <a:ea typeface="宋体" charset="-122"/>
                    </a:rPr>
                    <a:t>Tips</a:t>
                  </a:r>
                  <a:endParaRPr lang="en-US" altLang="zh-CN" dirty="0">
                    <a:solidFill>
                      <a:srgbClr val="FFFFFF"/>
                    </a:solidFill>
                    <a:effectLst>
                      <a:outerShdw blurRad="38100" dist="38100" dir="2700000" algn="tl">
                        <a:srgbClr val="C0C0C0"/>
                      </a:outerShdw>
                    </a:effectLst>
                    <a:ea typeface="宋体" charset="-122"/>
                  </a:endParaRPr>
                </a:p>
              </p:txBody>
            </p:sp>
            <p:sp>
              <p:nvSpPr>
                <p:cNvPr id="74" name="Freeform 53"/>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zh-CN" altLang="en-US"/>
                </a:p>
              </p:txBody>
            </p:sp>
            <p:sp>
              <p:nvSpPr>
                <p:cNvPr id="75" name="Text Box 54"/>
                <p:cNvSpPr txBox="1">
                  <a:spLocks noChangeArrowheads="1"/>
                </p:cNvSpPr>
                <p:nvPr/>
              </p:nvSpPr>
              <p:spPr bwMode="gray">
                <a:xfrm>
                  <a:off x="1307" y="3324"/>
                  <a:ext cx="138" cy="38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altLang="zh-CN" sz="2800" dirty="0">
                    <a:solidFill>
                      <a:srgbClr val="FFFFFF"/>
                    </a:solidFill>
                    <a:effectLst>
                      <a:outerShdw blurRad="38100" dist="38100" dir="2700000" algn="tl">
                        <a:srgbClr val="C0C0C0"/>
                      </a:outerShdw>
                    </a:effectLst>
                    <a:ea typeface="宋体" charset="-122"/>
                  </a:endParaRPr>
                </a:p>
              </p:txBody>
            </p:sp>
          </p:grpSp>
          <p:sp>
            <p:nvSpPr>
              <p:cNvPr id="72" name="Text Box 55"/>
              <p:cNvSpPr txBox="1">
                <a:spLocks noChangeArrowheads="1"/>
              </p:cNvSpPr>
              <p:nvPr/>
            </p:nvSpPr>
            <p:spPr bwMode="gray">
              <a:xfrm>
                <a:off x="1830" y="3238"/>
                <a:ext cx="3066" cy="618"/>
              </a:xfrm>
              <a:prstGeom prst="rect">
                <a:avLst/>
              </a:prstGeom>
              <a:noFill/>
              <a:ln w="9525" algn="ctr">
                <a:noFill/>
                <a:miter lim="800000"/>
                <a:headEnd/>
                <a:tailEnd/>
              </a:ln>
              <a:effectLst/>
            </p:spPr>
            <p:txBody>
              <a:bodyPr wrap="square">
                <a:spAutoFit/>
              </a:bodyPr>
              <a:lstStyle/>
              <a:p>
                <a:pPr algn="just" eaLnBrk="0" hangingPunct="0">
                  <a:buClr>
                    <a:srgbClr val="C00000"/>
                  </a:buClr>
                  <a:buSzPct val="70000"/>
                </a:pPr>
                <a:r>
                  <a:rPr lang="zh-CN" altLang="en-US" sz="1600" dirty="0" smtClean="0">
                    <a:solidFill>
                      <a:srgbClr val="000000"/>
                    </a:solidFill>
                    <a:ea typeface="宋体" charset="-122"/>
                  </a:rPr>
                  <a:t>不要依赖于到了国外等着老师给你安排任务再说；哪怕是一个你觉得又小又笨的</a:t>
                </a:r>
                <a:r>
                  <a:rPr lang="en-US" altLang="zh-CN" sz="1600" dirty="0" smtClean="0">
                    <a:solidFill>
                      <a:srgbClr val="000000"/>
                    </a:solidFill>
                    <a:ea typeface="宋体" charset="-122"/>
                  </a:rPr>
                  <a:t>idea</a:t>
                </a:r>
                <a:r>
                  <a:rPr lang="zh-CN" altLang="en-US" sz="1600" dirty="0" smtClean="0">
                    <a:solidFill>
                      <a:srgbClr val="000000"/>
                    </a:solidFill>
                    <a:ea typeface="宋体" charset="-122"/>
                  </a:rPr>
                  <a:t>也会叫国外导师对你提起兴趣的。</a:t>
                </a:r>
                <a:endParaRPr lang="en-US" altLang="zh-CN" sz="1600" dirty="0">
                  <a:solidFill>
                    <a:srgbClr val="000000"/>
                  </a:solidFill>
                  <a:ea typeface="宋体" charset="-122"/>
                </a:endParaRPr>
              </a:p>
            </p:txBody>
          </p:sp>
        </p:grpSp>
      </p:grpSp>
      <p:grpSp>
        <p:nvGrpSpPr>
          <p:cNvPr id="93" name="Group 41"/>
          <p:cNvGrpSpPr>
            <a:grpSpLocks/>
          </p:cNvGrpSpPr>
          <p:nvPr/>
        </p:nvGrpSpPr>
        <p:grpSpPr bwMode="auto">
          <a:xfrm>
            <a:off x="35496" y="1159024"/>
            <a:ext cx="4724400" cy="685800"/>
            <a:chOff x="1296" y="1824"/>
            <a:chExt cx="2976" cy="432"/>
          </a:xfrm>
        </p:grpSpPr>
        <p:sp>
          <p:nvSpPr>
            <p:cNvPr id="94"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95"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96" name="Text Box 44"/>
            <p:cNvSpPr txBox="1">
              <a:spLocks noChangeArrowheads="1"/>
            </p:cNvSpPr>
            <p:nvPr/>
          </p:nvSpPr>
          <p:spPr bwMode="gray">
            <a:xfrm>
              <a:off x="1680" y="1893"/>
              <a:ext cx="2160" cy="291"/>
            </a:xfrm>
            <a:prstGeom prst="rect">
              <a:avLst/>
            </a:prstGeom>
            <a:noFill/>
            <a:ln w="9525" algn="ctr">
              <a:noFill/>
              <a:miter lim="800000"/>
              <a:headEnd/>
              <a:tailEnd/>
            </a:ln>
            <a:effectLst/>
          </p:spPr>
          <p:txBody>
            <a:bodyPr>
              <a:spAutoFit/>
            </a:bodyPr>
            <a:lstStyle/>
            <a:p>
              <a:pPr algn="ctr" eaLnBrk="0" hangingPunct="0"/>
              <a:r>
                <a:rPr lang="zh-CN" altLang="en-US" sz="2400" b="1" dirty="0">
                  <a:solidFill>
                    <a:schemeClr val="tx2"/>
                  </a:solidFill>
                  <a:ea typeface="宋体" charset="-122"/>
                </a:rPr>
                <a:t>科研准备</a:t>
              </a:r>
              <a:endParaRPr lang="en-US" altLang="zh-CN" sz="2400" b="1" dirty="0">
                <a:solidFill>
                  <a:schemeClr val="tx2"/>
                </a:solidFill>
                <a:ea typeface="宋体" charset="-122"/>
              </a:endParaRPr>
            </a:p>
          </p:txBody>
        </p:sp>
        <p:sp>
          <p:nvSpPr>
            <p:cNvPr id="97" name="Text Box 45"/>
            <p:cNvSpPr txBox="1">
              <a:spLocks noChangeArrowheads="1"/>
            </p:cNvSpPr>
            <p:nvPr/>
          </p:nvSpPr>
          <p:spPr bwMode="gray">
            <a:xfrm>
              <a:off x="1392" y="1886"/>
              <a:ext cx="224" cy="291"/>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charset="-122"/>
                </a:rPr>
                <a:t>2</a:t>
              </a:r>
              <a:endParaRPr lang="en-US" altLang="zh-CN" sz="2400" dirty="0">
                <a:solidFill>
                  <a:schemeClr val="bg1"/>
                </a:solidFill>
                <a:ea typeface="宋体" charset="-122"/>
              </a:endParaRPr>
            </a:p>
          </p:txBody>
        </p:sp>
      </p:grpSp>
      <p:pic>
        <p:nvPicPr>
          <p:cNvPr id="32" name="图片 31"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r>
              <a:rPr lang="en-US" altLang="zh-CN"/>
              <a:t>Company Logo</a:t>
            </a:r>
          </a:p>
        </p:txBody>
      </p:sp>
      <p:sp>
        <p:nvSpPr>
          <p:cNvPr id="70658" name="Rectangle 2"/>
          <p:cNvSpPr>
            <a:spLocks noGrp="1" noChangeArrowheads="1"/>
          </p:cNvSpPr>
          <p:nvPr>
            <p:ph type="title"/>
          </p:nvPr>
        </p:nvSpPr>
        <p:spPr/>
        <p:txBody>
          <a:bodyPr/>
          <a:lstStyle/>
          <a:p>
            <a:r>
              <a:rPr lang="en-US" altLang="zh-CN" sz="3600" dirty="0" smtClean="0">
                <a:ea typeface="宋体" charset="-122"/>
              </a:rPr>
              <a:t>1 </a:t>
            </a:r>
            <a:r>
              <a:rPr lang="zh-CN" altLang="en-US" sz="3600" dirty="0" smtClean="0">
                <a:ea typeface="宋体" charset="-122"/>
              </a:rPr>
              <a:t>行前准备</a:t>
            </a:r>
            <a:endParaRPr lang="en-US" altLang="zh-CN" sz="3600" dirty="0">
              <a:ea typeface="宋体" charset="-122"/>
            </a:endParaRPr>
          </a:p>
        </p:txBody>
      </p:sp>
      <p:sp>
        <p:nvSpPr>
          <p:cNvPr id="29" name="AutoShape 42"/>
          <p:cNvSpPr>
            <a:spLocks noChangeArrowheads="1"/>
          </p:cNvSpPr>
          <p:nvPr/>
        </p:nvSpPr>
        <p:spPr bwMode="gray">
          <a:xfrm>
            <a:off x="1913384" y="2744143"/>
            <a:ext cx="5106888" cy="324817"/>
          </a:xfrm>
          <a:prstGeom prst="roundRect">
            <a:avLst>
              <a:gd name="adj" fmla="val 16667"/>
            </a:avLst>
          </a:prstGeom>
          <a:ln w="28575" algn="ctr">
            <a:solidFill>
              <a:schemeClr val="tx1">
                <a:lumMod val="60000"/>
                <a:lumOff val="40000"/>
              </a:schemeClr>
            </a:solidFill>
            <a:round/>
            <a:headEnd/>
            <a:tailEnd/>
          </a:ln>
          <a:effectLst>
            <a:outerShdw dist="99190" dir="2388334" algn="ctr" rotWithShape="0">
              <a:schemeClr val="bg2">
                <a:alpha val="50000"/>
              </a:schemeClr>
            </a:outerShdw>
          </a:effectLst>
        </p:spPr>
        <p:style>
          <a:lnRef idx="0">
            <a:scrgbClr r="0" g="0" b="0"/>
          </a:lnRef>
          <a:fillRef idx="1003">
            <a:schemeClr val="lt1"/>
          </a:fillRef>
          <a:effectRef idx="0">
            <a:scrgbClr r="0" g="0" b="0"/>
          </a:effectRef>
          <a:fontRef idx="major"/>
        </p:style>
        <p:txBody>
          <a:bodyPr wrap="none" anchor="ctr"/>
          <a:lstStyle/>
          <a:p>
            <a:pPr algn="ctr"/>
            <a:r>
              <a:rPr lang="zh-CN" altLang="en-US" b="1" dirty="0" smtClean="0">
                <a:solidFill>
                  <a:schemeClr val="tx1">
                    <a:lumMod val="75000"/>
                  </a:schemeClr>
                </a:solidFill>
              </a:rPr>
              <a:t>个人常用科研软件、系统盘</a:t>
            </a:r>
            <a:endParaRPr lang="zh-CN" altLang="en-US" b="1" dirty="0">
              <a:solidFill>
                <a:schemeClr val="tx1">
                  <a:lumMod val="75000"/>
                </a:schemeClr>
              </a:solidFill>
            </a:endParaRPr>
          </a:p>
        </p:txBody>
      </p:sp>
      <p:sp>
        <p:nvSpPr>
          <p:cNvPr id="51" name="AutoShape 42"/>
          <p:cNvSpPr>
            <a:spLocks noChangeArrowheads="1"/>
          </p:cNvSpPr>
          <p:nvPr/>
        </p:nvSpPr>
        <p:spPr bwMode="gray">
          <a:xfrm>
            <a:off x="1913384" y="2096071"/>
            <a:ext cx="5106888" cy="324817"/>
          </a:xfrm>
          <a:prstGeom prst="roundRect">
            <a:avLst>
              <a:gd name="adj" fmla="val 16667"/>
            </a:avLst>
          </a:prstGeom>
          <a:ln w="28575" algn="ctr">
            <a:solidFill>
              <a:schemeClr val="accent2"/>
            </a:solidFill>
            <a:round/>
            <a:headEnd/>
            <a:tailEnd/>
          </a:ln>
          <a:effectLst>
            <a:outerShdw dist="99190" dir="2388334" algn="ctr" rotWithShape="0">
              <a:schemeClr val="bg2">
                <a:alpha val="50000"/>
              </a:schemeClr>
            </a:outerShdw>
          </a:effectLst>
        </p:spPr>
        <p:style>
          <a:lnRef idx="0">
            <a:scrgbClr r="0" g="0" b="0"/>
          </a:lnRef>
          <a:fillRef idx="1003">
            <a:schemeClr val="lt1"/>
          </a:fillRef>
          <a:effectRef idx="0">
            <a:scrgbClr r="0" g="0" b="0"/>
          </a:effectRef>
          <a:fontRef idx="major"/>
        </p:style>
        <p:txBody>
          <a:bodyPr wrap="none" anchor="ctr"/>
          <a:lstStyle/>
          <a:p>
            <a:pPr algn="ctr"/>
            <a:r>
              <a:rPr lang="zh-CN" altLang="en-US" b="1" dirty="0" smtClean="0">
                <a:solidFill>
                  <a:schemeClr val="tx1">
                    <a:lumMod val="75000"/>
                  </a:schemeClr>
                </a:solidFill>
              </a:rPr>
              <a:t>英文影印书</a:t>
            </a:r>
            <a:endParaRPr lang="zh-CN" altLang="en-US" b="1" dirty="0">
              <a:solidFill>
                <a:schemeClr val="tx1">
                  <a:lumMod val="75000"/>
                </a:schemeClr>
              </a:solidFill>
            </a:endParaRPr>
          </a:p>
        </p:txBody>
      </p:sp>
      <p:sp>
        <p:nvSpPr>
          <p:cNvPr id="54" name="AutoShape 42"/>
          <p:cNvSpPr>
            <a:spLocks noChangeArrowheads="1"/>
          </p:cNvSpPr>
          <p:nvPr/>
        </p:nvSpPr>
        <p:spPr bwMode="gray">
          <a:xfrm>
            <a:off x="1913384" y="3356992"/>
            <a:ext cx="5106888" cy="324817"/>
          </a:xfrm>
          <a:prstGeom prst="roundRect">
            <a:avLst>
              <a:gd name="adj" fmla="val 16667"/>
            </a:avLst>
          </a:prstGeom>
          <a:ln w="28575" algn="ctr">
            <a:solidFill>
              <a:srgbClr val="00B050"/>
            </a:solidFill>
            <a:round/>
            <a:headEnd/>
            <a:tailEnd/>
          </a:ln>
          <a:effectLst>
            <a:outerShdw dist="99190" dir="2388334" algn="ctr" rotWithShape="0">
              <a:schemeClr val="bg2">
                <a:alpha val="50000"/>
              </a:schemeClr>
            </a:outerShdw>
          </a:effectLst>
        </p:spPr>
        <p:style>
          <a:lnRef idx="0">
            <a:scrgbClr r="0" g="0" b="0"/>
          </a:lnRef>
          <a:fillRef idx="1003">
            <a:schemeClr val="lt1"/>
          </a:fillRef>
          <a:effectRef idx="0">
            <a:scrgbClr r="0" g="0" b="0"/>
          </a:effectRef>
          <a:fontRef idx="major"/>
        </p:style>
        <p:txBody>
          <a:bodyPr wrap="none" anchor="ctr"/>
          <a:lstStyle/>
          <a:p>
            <a:pPr algn="ctr"/>
            <a:r>
              <a:rPr lang="zh-CN" altLang="en-US" b="1" dirty="0" smtClean="0">
                <a:solidFill>
                  <a:schemeClr val="tx1">
                    <a:lumMod val="75000"/>
                  </a:schemeClr>
                </a:solidFill>
              </a:rPr>
              <a:t>备用眼镜</a:t>
            </a:r>
            <a:endParaRPr lang="zh-CN" altLang="en-US" b="1" dirty="0">
              <a:solidFill>
                <a:schemeClr val="tx1">
                  <a:lumMod val="75000"/>
                </a:schemeClr>
              </a:solidFill>
            </a:endParaRPr>
          </a:p>
        </p:txBody>
      </p:sp>
      <p:sp>
        <p:nvSpPr>
          <p:cNvPr id="57" name="AutoShape 42"/>
          <p:cNvSpPr>
            <a:spLocks noChangeArrowheads="1"/>
          </p:cNvSpPr>
          <p:nvPr/>
        </p:nvSpPr>
        <p:spPr bwMode="gray">
          <a:xfrm>
            <a:off x="1913384" y="3968279"/>
            <a:ext cx="5106888" cy="324817"/>
          </a:xfrm>
          <a:prstGeom prst="roundRect">
            <a:avLst>
              <a:gd name="adj" fmla="val 16667"/>
            </a:avLst>
          </a:prstGeom>
          <a:ln w="28575" algn="ctr">
            <a:solidFill>
              <a:srgbClr val="7030A0"/>
            </a:solidFill>
            <a:round/>
            <a:headEnd/>
            <a:tailEnd/>
          </a:ln>
          <a:effectLst>
            <a:outerShdw dist="99190" dir="2388334" algn="ctr" rotWithShape="0">
              <a:schemeClr val="bg2">
                <a:alpha val="50000"/>
              </a:schemeClr>
            </a:outerShdw>
          </a:effectLst>
        </p:spPr>
        <p:style>
          <a:lnRef idx="0">
            <a:scrgbClr r="0" g="0" b="0"/>
          </a:lnRef>
          <a:fillRef idx="1003">
            <a:schemeClr val="lt1"/>
          </a:fillRef>
          <a:effectRef idx="0">
            <a:scrgbClr r="0" g="0" b="0"/>
          </a:effectRef>
          <a:fontRef idx="major"/>
        </p:style>
        <p:txBody>
          <a:bodyPr wrap="none" anchor="ctr"/>
          <a:lstStyle/>
          <a:p>
            <a:pPr algn="ctr"/>
            <a:r>
              <a:rPr lang="zh-CN" altLang="en-US" b="1" dirty="0">
                <a:solidFill>
                  <a:schemeClr val="tx1">
                    <a:lumMod val="75000"/>
                  </a:schemeClr>
                </a:solidFill>
              </a:rPr>
              <a:t>常用</a:t>
            </a:r>
            <a:r>
              <a:rPr lang="zh-CN" altLang="en-US" b="1" dirty="0" smtClean="0">
                <a:solidFill>
                  <a:schemeClr val="tx1">
                    <a:lumMod val="75000"/>
                  </a:schemeClr>
                </a:solidFill>
              </a:rPr>
              <a:t>药物、体温计</a:t>
            </a:r>
            <a:endParaRPr lang="zh-CN" altLang="en-US" b="1" dirty="0">
              <a:solidFill>
                <a:schemeClr val="tx1">
                  <a:lumMod val="75000"/>
                </a:schemeClr>
              </a:solidFill>
            </a:endParaRPr>
          </a:p>
        </p:txBody>
      </p:sp>
      <p:sp>
        <p:nvSpPr>
          <p:cNvPr id="60" name="AutoShape 42"/>
          <p:cNvSpPr>
            <a:spLocks noChangeArrowheads="1"/>
          </p:cNvSpPr>
          <p:nvPr/>
        </p:nvSpPr>
        <p:spPr bwMode="gray">
          <a:xfrm>
            <a:off x="1913384" y="4616351"/>
            <a:ext cx="5106888" cy="324817"/>
          </a:xfrm>
          <a:prstGeom prst="roundRect">
            <a:avLst>
              <a:gd name="adj" fmla="val 16667"/>
            </a:avLst>
          </a:prstGeom>
          <a:ln w="28575" algn="ctr">
            <a:solidFill>
              <a:schemeClr val="accent4"/>
            </a:solidFill>
            <a:round/>
            <a:headEnd/>
            <a:tailEnd/>
          </a:ln>
          <a:effectLst>
            <a:outerShdw dist="99190" dir="2388334" algn="ctr" rotWithShape="0">
              <a:schemeClr val="bg2">
                <a:alpha val="50000"/>
              </a:schemeClr>
            </a:outerShdw>
          </a:effectLst>
        </p:spPr>
        <p:style>
          <a:lnRef idx="0">
            <a:scrgbClr r="0" g="0" b="0"/>
          </a:lnRef>
          <a:fillRef idx="1003">
            <a:schemeClr val="lt1"/>
          </a:fillRef>
          <a:effectRef idx="0">
            <a:scrgbClr r="0" g="0" b="0"/>
          </a:effectRef>
          <a:fontRef idx="major"/>
        </p:style>
        <p:txBody>
          <a:bodyPr wrap="none" anchor="ctr"/>
          <a:lstStyle/>
          <a:p>
            <a:pPr algn="ctr"/>
            <a:r>
              <a:rPr lang="zh-CN" altLang="en-US" b="1" dirty="0" smtClean="0">
                <a:solidFill>
                  <a:schemeClr val="tx1">
                    <a:lumMod val="75000"/>
                  </a:schemeClr>
                </a:solidFill>
              </a:rPr>
              <a:t>理发器具、理发剪</a:t>
            </a:r>
            <a:endParaRPr lang="zh-CN" altLang="en-US" b="1" dirty="0">
              <a:solidFill>
                <a:schemeClr val="tx1">
                  <a:lumMod val="75000"/>
                </a:schemeClr>
              </a:solidFill>
            </a:endParaRPr>
          </a:p>
        </p:txBody>
      </p:sp>
      <p:sp>
        <p:nvSpPr>
          <p:cNvPr id="63" name="AutoShape 42"/>
          <p:cNvSpPr>
            <a:spLocks noChangeArrowheads="1"/>
          </p:cNvSpPr>
          <p:nvPr/>
        </p:nvSpPr>
        <p:spPr bwMode="gray">
          <a:xfrm>
            <a:off x="1913384" y="5264423"/>
            <a:ext cx="5106888" cy="324817"/>
          </a:xfrm>
          <a:prstGeom prst="roundRect">
            <a:avLst>
              <a:gd name="adj" fmla="val 16667"/>
            </a:avLst>
          </a:prstGeom>
          <a:ln w="28575" algn="ctr">
            <a:solidFill>
              <a:schemeClr val="accent1"/>
            </a:solidFill>
            <a:round/>
            <a:headEnd/>
            <a:tailEnd/>
          </a:ln>
          <a:effectLst>
            <a:outerShdw dist="99190" dir="2388334" algn="ctr" rotWithShape="0">
              <a:schemeClr val="bg2">
                <a:alpha val="50000"/>
              </a:schemeClr>
            </a:outerShdw>
          </a:effectLst>
        </p:spPr>
        <p:style>
          <a:lnRef idx="0">
            <a:scrgbClr r="0" g="0" b="0"/>
          </a:lnRef>
          <a:fillRef idx="1003">
            <a:schemeClr val="lt1"/>
          </a:fillRef>
          <a:effectRef idx="0">
            <a:scrgbClr r="0" g="0" b="0"/>
          </a:effectRef>
          <a:fontRef idx="major"/>
        </p:style>
        <p:txBody>
          <a:bodyPr wrap="none" anchor="ctr"/>
          <a:lstStyle/>
          <a:p>
            <a:pPr algn="ctr"/>
            <a:r>
              <a:rPr lang="zh-CN" altLang="en-US" b="1" dirty="0" smtClean="0">
                <a:solidFill>
                  <a:schemeClr val="tx1">
                    <a:lumMod val="75000"/>
                  </a:schemeClr>
                </a:solidFill>
              </a:rPr>
              <a:t>转换插头插座</a:t>
            </a:r>
            <a:endParaRPr lang="zh-CN" altLang="en-US" b="1" dirty="0">
              <a:solidFill>
                <a:schemeClr val="tx1">
                  <a:lumMod val="75000"/>
                </a:schemeClr>
              </a:solidFill>
            </a:endParaRPr>
          </a:p>
        </p:txBody>
      </p:sp>
      <p:sp>
        <p:nvSpPr>
          <p:cNvPr id="69" name="AutoShape 42"/>
          <p:cNvSpPr>
            <a:spLocks noChangeArrowheads="1"/>
          </p:cNvSpPr>
          <p:nvPr/>
        </p:nvSpPr>
        <p:spPr bwMode="gray">
          <a:xfrm>
            <a:off x="1913384" y="5912495"/>
            <a:ext cx="5106888" cy="324817"/>
          </a:xfrm>
          <a:prstGeom prst="roundRect">
            <a:avLst>
              <a:gd name="adj" fmla="val 16667"/>
            </a:avLst>
          </a:prstGeom>
          <a:ln w="28575" algn="ctr">
            <a:solidFill>
              <a:schemeClr val="accent1">
                <a:lumMod val="75000"/>
              </a:schemeClr>
            </a:solidFill>
            <a:round/>
            <a:headEnd/>
            <a:tailEnd/>
          </a:ln>
          <a:effectLst>
            <a:outerShdw dist="99190" dir="2388334" algn="ctr" rotWithShape="0">
              <a:schemeClr val="bg2">
                <a:alpha val="50000"/>
              </a:schemeClr>
            </a:outerShdw>
          </a:effectLst>
        </p:spPr>
        <p:style>
          <a:lnRef idx="0">
            <a:scrgbClr r="0" g="0" b="0"/>
          </a:lnRef>
          <a:fillRef idx="1003">
            <a:schemeClr val="lt1"/>
          </a:fillRef>
          <a:effectRef idx="0">
            <a:scrgbClr r="0" g="0" b="0"/>
          </a:effectRef>
          <a:fontRef idx="major"/>
        </p:style>
        <p:txBody>
          <a:bodyPr wrap="none" anchor="ctr"/>
          <a:lstStyle/>
          <a:p>
            <a:pPr algn="ctr"/>
            <a:r>
              <a:rPr lang="zh-CN" altLang="en-US" b="1" dirty="0" smtClean="0">
                <a:solidFill>
                  <a:schemeClr val="tx1">
                    <a:lumMod val="75000"/>
                  </a:schemeClr>
                </a:solidFill>
              </a:rPr>
              <a:t>各种调味料、火锅底料</a:t>
            </a:r>
            <a:endParaRPr lang="zh-CN" altLang="en-US" b="1" dirty="0">
              <a:solidFill>
                <a:schemeClr val="tx1">
                  <a:lumMod val="75000"/>
                </a:schemeClr>
              </a:solidFill>
            </a:endParaRPr>
          </a:p>
        </p:txBody>
      </p:sp>
      <p:grpSp>
        <p:nvGrpSpPr>
          <p:cNvPr id="71" name="Group 41"/>
          <p:cNvGrpSpPr>
            <a:grpSpLocks/>
          </p:cNvGrpSpPr>
          <p:nvPr/>
        </p:nvGrpSpPr>
        <p:grpSpPr bwMode="auto">
          <a:xfrm>
            <a:off x="0" y="1124744"/>
            <a:ext cx="4724400" cy="685800"/>
            <a:chOff x="1296" y="1824"/>
            <a:chExt cx="2976" cy="432"/>
          </a:xfrm>
        </p:grpSpPr>
        <p:sp>
          <p:nvSpPr>
            <p:cNvPr id="72"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73"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74" name="Text Box 44"/>
            <p:cNvSpPr txBox="1">
              <a:spLocks noChangeArrowheads="1"/>
            </p:cNvSpPr>
            <p:nvPr/>
          </p:nvSpPr>
          <p:spPr bwMode="gray">
            <a:xfrm>
              <a:off x="1680" y="1893"/>
              <a:ext cx="2160" cy="291"/>
            </a:xfrm>
            <a:prstGeom prst="rect">
              <a:avLst/>
            </a:prstGeom>
            <a:noFill/>
            <a:ln w="9525" algn="ctr">
              <a:noFill/>
              <a:miter lim="800000"/>
              <a:headEnd/>
              <a:tailEnd/>
            </a:ln>
            <a:effectLst/>
          </p:spPr>
          <p:txBody>
            <a:bodyPr>
              <a:spAutoFit/>
            </a:bodyPr>
            <a:lstStyle/>
            <a:p>
              <a:pPr algn="ctr" eaLnBrk="0" hangingPunct="0"/>
              <a:r>
                <a:rPr lang="zh-CN" altLang="en-US" sz="2400" b="1" dirty="0">
                  <a:solidFill>
                    <a:schemeClr val="tx2"/>
                  </a:solidFill>
                  <a:ea typeface="宋体" charset="-122"/>
                </a:rPr>
                <a:t>出国携带物品</a:t>
              </a:r>
              <a:endParaRPr lang="en-US" altLang="zh-CN" sz="2400" b="1" dirty="0">
                <a:solidFill>
                  <a:schemeClr val="tx2"/>
                </a:solidFill>
                <a:ea typeface="宋体" charset="-122"/>
              </a:endParaRPr>
            </a:p>
          </p:txBody>
        </p:sp>
        <p:sp>
          <p:nvSpPr>
            <p:cNvPr id="75" name="Text Box 45"/>
            <p:cNvSpPr txBox="1">
              <a:spLocks noChangeArrowheads="1"/>
            </p:cNvSpPr>
            <p:nvPr/>
          </p:nvSpPr>
          <p:spPr bwMode="gray">
            <a:xfrm>
              <a:off x="1392" y="1886"/>
              <a:ext cx="224" cy="291"/>
            </a:xfrm>
            <a:prstGeom prst="rect">
              <a:avLst/>
            </a:prstGeom>
            <a:noFill/>
            <a:ln w="9525" algn="ctr">
              <a:noFill/>
              <a:miter lim="800000"/>
              <a:headEnd/>
              <a:tailEnd/>
            </a:ln>
            <a:effectLst/>
          </p:spPr>
          <p:txBody>
            <a:bodyPr wrap="none">
              <a:spAutoFit/>
            </a:bodyPr>
            <a:lstStyle/>
            <a:p>
              <a:pPr algn="ctr" eaLnBrk="0" hangingPunct="0"/>
              <a:r>
                <a:rPr lang="en-US" altLang="zh-CN" sz="2400" dirty="0">
                  <a:solidFill>
                    <a:schemeClr val="bg1"/>
                  </a:solidFill>
                  <a:ea typeface="宋体" charset="-122"/>
                </a:rPr>
                <a:t>3</a:t>
              </a:r>
            </a:p>
          </p:txBody>
        </p:sp>
      </p:grpSp>
      <p:pic>
        <p:nvPicPr>
          <p:cNvPr id="18" name="图片 17"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r>
              <a:rPr lang="en-US" altLang="zh-CN"/>
              <a:t>Company Logo</a:t>
            </a:r>
          </a:p>
        </p:txBody>
      </p:sp>
      <p:sp>
        <p:nvSpPr>
          <p:cNvPr id="70658" name="Rectangle 2"/>
          <p:cNvSpPr>
            <a:spLocks noGrp="1" noChangeArrowheads="1"/>
          </p:cNvSpPr>
          <p:nvPr>
            <p:ph type="title"/>
          </p:nvPr>
        </p:nvSpPr>
        <p:spPr/>
        <p:txBody>
          <a:bodyPr/>
          <a:lstStyle/>
          <a:p>
            <a:r>
              <a:rPr lang="en-US" altLang="zh-CN" sz="3600" dirty="0" smtClean="0">
                <a:ea typeface="宋体" charset="-122"/>
              </a:rPr>
              <a:t>1 </a:t>
            </a:r>
            <a:r>
              <a:rPr lang="zh-CN" altLang="en-US" sz="3600" dirty="0" smtClean="0">
                <a:ea typeface="宋体" charset="-122"/>
              </a:rPr>
              <a:t>行前准备</a:t>
            </a:r>
            <a:endParaRPr lang="en-US" altLang="zh-CN" sz="3600" dirty="0">
              <a:ea typeface="宋体" charset="-122"/>
            </a:endParaRPr>
          </a:p>
        </p:txBody>
      </p:sp>
      <p:grpSp>
        <p:nvGrpSpPr>
          <p:cNvPr id="96" name="Group 41"/>
          <p:cNvGrpSpPr>
            <a:grpSpLocks/>
          </p:cNvGrpSpPr>
          <p:nvPr/>
        </p:nvGrpSpPr>
        <p:grpSpPr bwMode="auto">
          <a:xfrm>
            <a:off x="35496" y="1124744"/>
            <a:ext cx="4724400" cy="685800"/>
            <a:chOff x="1296" y="1824"/>
            <a:chExt cx="2976" cy="432"/>
          </a:xfrm>
        </p:grpSpPr>
        <p:sp>
          <p:nvSpPr>
            <p:cNvPr id="97"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98"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99" name="Text Box 44"/>
            <p:cNvSpPr txBox="1">
              <a:spLocks noChangeArrowheads="1"/>
            </p:cNvSpPr>
            <p:nvPr/>
          </p:nvSpPr>
          <p:spPr bwMode="gray">
            <a:xfrm>
              <a:off x="1680" y="1915"/>
              <a:ext cx="2160" cy="291"/>
            </a:xfrm>
            <a:prstGeom prst="rect">
              <a:avLst/>
            </a:prstGeom>
            <a:noFill/>
            <a:ln w="9525" algn="ctr">
              <a:noFill/>
              <a:miter lim="800000"/>
              <a:headEnd/>
              <a:tailEnd/>
            </a:ln>
            <a:effectLst/>
          </p:spPr>
          <p:txBody>
            <a:bodyPr>
              <a:spAutoFit/>
            </a:bodyPr>
            <a:lstStyle/>
            <a:p>
              <a:pPr algn="ctr" eaLnBrk="0" hangingPunct="0"/>
              <a:r>
                <a:rPr lang="zh-CN" altLang="en-US" sz="2400" b="1" dirty="0">
                  <a:solidFill>
                    <a:schemeClr val="tx2"/>
                  </a:solidFill>
                  <a:ea typeface="宋体" charset="-122"/>
                </a:rPr>
                <a:t>租房</a:t>
              </a:r>
              <a:endParaRPr lang="en-US" altLang="zh-CN" sz="2400" b="1" dirty="0">
                <a:solidFill>
                  <a:schemeClr val="tx2"/>
                </a:solidFill>
                <a:ea typeface="宋体" charset="-122"/>
              </a:endParaRPr>
            </a:p>
          </p:txBody>
        </p:sp>
        <p:sp>
          <p:nvSpPr>
            <p:cNvPr id="100" name="Text Box 45"/>
            <p:cNvSpPr txBox="1">
              <a:spLocks noChangeArrowheads="1"/>
            </p:cNvSpPr>
            <p:nvPr/>
          </p:nvSpPr>
          <p:spPr bwMode="gray">
            <a:xfrm>
              <a:off x="1392" y="1886"/>
              <a:ext cx="224" cy="291"/>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charset="-122"/>
                </a:rPr>
                <a:t>4</a:t>
              </a:r>
              <a:endParaRPr lang="en-US" altLang="zh-CN" sz="2400" dirty="0">
                <a:solidFill>
                  <a:schemeClr val="bg1"/>
                </a:solidFill>
                <a:ea typeface="宋体" charset="-122"/>
              </a:endParaRPr>
            </a:p>
          </p:txBody>
        </p:sp>
      </p:grpSp>
      <p:sp>
        <p:nvSpPr>
          <p:cNvPr id="101" name="AutoShape 2"/>
          <p:cNvSpPr>
            <a:spLocks noChangeArrowheads="1"/>
          </p:cNvSpPr>
          <p:nvPr/>
        </p:nvSpPr>
        <p:spPr bwMode="auto">
          <a:xfrm>
            <a:off x="3419872" y="3879304"/>
            <a:ext cx="2448272" cy="2286000"/>
          </a:xfrm>
          <a:prstGeom prst="roundRect">
            <a:avLst>
              <a:gd name="adj" fmla="val 13745"/>
            </a:avLst>
          </a:prstGeom>
          <a:noFill/>
          <a:ln w="38100">
            <a:solidFill>
              <a:schemeClr val="bg2"/>
            </a:solidFill>
            <a:round/>
            <a:headEnd/>
            <a:tailEnd/>
          </a:ln>
          <a:effectLst/>
        </p:spPr>
        <p:txBody>
          <a:bodyPr anchor="ctr"/>
          <a:lstStyle/>
          <a:p>
            <a:pPr algn="just" eaLnBrk="0" hangingPunct="0">
              <a:buFont typeface="Wingdings" pitchFamily="2" charset="2"/>
              <a:buChar char="Ø"/>
            </a:pPr>
            <a:r>
              <a:rPr lang="zh-CN" altLang="en-US" sz="1400" dirty="0" smtClean="0">
                <a:solidFill>
                  <a:schemeClr val="tx1">
                    <a:lumMod val="75000"/>
                  </a:schemeClr>
                </a:solidFill>
                <a:latin typeface="Verdana" pitchFamily="34" charset="0"/>
                <a:ea typeface="宋体" charset="-122"/>
              </a:rPr>
              <a:t>一般来说，到了之后再找房买家具是很快的，特别是秋季开学之前房源和二手家具很充足</a:t>
            </a:r>
            <a:endParaRPr lang="en-US" altLang="zh-CN" sz="1400" dirty="0" smtClean="0">
              <a:solidFill>
                <a:schemeClr val="tx1">
                  <a:lumMod val="75000"/>
                </a:schemeClr>
              </a:solidFill>
              <a:latin typeface="Verdana" pitchFamily="34" charset="0"/>
              <a:ea typeface="宋体" charset="-122"/>
            </a:endParaRPr>
          </a:p>
          <a:p>
            <a:pPr algn="just" eaLnBrk="0" hangingPunct="0">
              <a:buFont typeface="Wingdings" pitchFamily="2" charset="2"/>
              <a:buChar char="Ø"/>
            </a:pPr>
            <a:r>
              <a:rPr lang="zh-CN" altLang="en-US" sz="1400" dirty="0" smtClean="0">
                <a:solidFill>
                  <a:schemeClr val="tx1">
                    <a:lumMod val="75000"/>
                  </a:schemeClr>
                </a:solidFill>
                <a:latin typeface="Verdana" pitchFamily="34" charset="0"/>
                <a:ea typeface="宋体" charset="-122"/>
              </a:rPr>
              <a:t>好的室友很重要</a:t>
            </a:r>
            <a:endParaRPr lang="en-US" altLang="zh-CN" sz="1400" dirty="0" smtClean="0">
              <a:solidFill>
                <a:schemeClr val="tx1">
                  <a:lumMod val="75000"/>
                </a:schemeClr>
              </a:solidFill>
              <a:latin typeface="Verdana" pitchFamily="34" charset="0"/>
              <a:ea typeface="宋体" charset="-122"/>
            </a:endParaRPr>
          </a:p>
          <a:p>
            <a:pPr algn="just" eaLnBrk="0" hangingPunct="0">
              <a:buFont typeface="Wingdings" pitchFamily="2" charset="2"/>
              <a:buChar char="Ø"/>
            </a:pPr>
            <a:r>
              <a:rPr lang="zh-CN" altLang="en-US" sz="1400" dirty="0" smtClean="0">
                <a:solidFill>
                  <a:schemeClr val="tx1">
                    <a:lumMod val="75000"/>
                  </a:schemeClr>
                </a:solidFill>
                <a:latin typeface="Verdana" pitchFamily="34" charset="0"/>
                <a:ea typeface="宋体" charset="-122"/>
              </a:rPr>
              <a:t>房子周围的环境很重要</a:t>
            </a:r>
            <a:endParaRPr lang="en-US" altLang="zh-CN" sz="1400" dirty="0" smtClean="0">
              <a:solidFill>
                <a:schemeClr val="tx1">
                  <a:lumMod val="75000"/>
                </a:schemeClr>
              </a:solidFill>
              <a:latin typeface="Verdana" pitchFamily="34" charset="0"/>
              <a:ea typeface="宋体" charset="-122"/>
            </a:endParaRPr>
          </a:p>
          <a:p>
            <a:pPr algn="just" eaLnBrk="0" hangingPunct="0">
              <a:buFont typeface="Wingdings" pitchFamily="2" charset="2"/>
              <a:buChar char="Ø"/>
            </a:pPr>
            <a:r>
              <a:rPr lang="en-US" altLang="zh-CN" sz="1400" dirty="0" smtClean="0">
                <a:solidFill>
                  <a:schemeClr val="tx1">
                    <a:lumMod val="75000"/>
                  </a:schemeClr>
                </a:solidFill>
                <a:latin typeface="Times New Roman" pitchFamily="18" charset="0"/>
                <a:ea typeface="宋体" charset="-122"/>
                <a:cs typeface="Times New Roman" pitchFamily="18" charset="0"/>
              </a:rPr>
              <a:t>2</a:t>
            </a:r>
            <a:r>
              <a:rPr lang="zh-CN" altLang="en-US" sz="1400" dirty="0" smtClean="0">
                <a:solidFill>
                  <a:schemeClr val="tx1">
                    <a:lumMod val="75000"/>
                  </a:schemeClr>
                </a:solidFill>
                <a:latin typeface="Verdana" pitchFamily="34" charset="0"/>
                <a:ea typeface="宋体" charset="-122"/>
              </a:rPr>
              <a:t>层或以上的</a:t>
            </a:r>
            <a:r>
              <a:rPr lang="en-US" altLang="zh-CN" sz="1400" dirty="0" smtClean="0">
                <a:solidFill>
                  <a:schemeClr val="tx1">
                    <a:lumMod val="75000"/>
                  </a:schemeClr>
                </a:solidFill>
                <a:latin typeface="Verdana" pitchFamily="34" charset="0"/>
                <a:ea typeface="宋体" charset="-122"/>
              </a:rPr>
              <a:t>apartment</a:t>
            </a:r>
            <a:r>
              <a:rPr lang="zh-CN" altLang="en-US" sz="1400" dirty="0" smtClean="0">
                <a:solidFill>
                  <a:schemeClr val="tx1">
                    <a:lumMod val="75000"/>
                  </a:schemeClr>
                </a:solidFill>
                <a:latin typeface="Verdana" pitchFamily="34" charset="0"/>
                <a:ea typeface="宋体" charset="-122"/>
              </a:rPr>
              <a:t>强烈建议不要住一楼</a:t>
            </a:r>
            <a:endParaRPr lang="en-US" altLang="zh-CN" sz="1400" dirty="0" smtClean="0">
              <a:solidFill>
                <a:schemeClr val="tx1">
                  <a:lumMod val="75000"/>
                </a:schemeClr>
              </a:solidFill>
              <a:latin typeface="Verdana" pitchFamily="34" charset="0"/>
              <a:ea typeface="宋体" charset="-122"/>
            </a:endParaRPr>
          </a:p>
          <a:p>
            <a:pPr eaLnBrk="0" hangingPunct="0"/>
            <a:endParaRPr lang="en-US" altLang="zh-CN" sz="1400" dirty="0">
              <a:solidFill>
                <a:schemeClr val="tx1">
                  <a:lumMod val="75000"/>
                </a:schemeClr>
              </a:solidFill>
              <a:latin typeface="Verdana" pitchFamily="34" charset="0"/>
              <a:ea typeface="宋体" charset="-122"/>
            </a:endParaRPr>
          </a:p>
        </p:txBody>
      </p:sp>
      <p:sp>
        <p:nvSpPr>
          <p:cNvPr id="102" name="AutoShape 3"/>
          <p:cNvSpPr>
            <a:spLocks noChangeArrowheads="1"/>
          </p:cNvSpPr>
          <p:nvPr/>
        </p:nvSpPr>
        <p:spPr bwMode="auto">
          <a:xfrm>
            <a:off x="1219200" y="3807296"/>
            <a:ext cx="1828800" cy="2286000"/>
          </a:xfrm>
          <a:prstGeom prst="roundRect">
            <a:avLst>
              <a:gd name="adj" fmla="val 13745"/>
            </a:avLst>
          </a:prstGeom>
          <a:noFill/>
          <a:ln w="38100">
            <a:solidFill>
              <a:schemeClr val="bg2"/>
            </a:solidFill>
            <a:round/>
            <a:headEnd/>
            <a:tailEnd/>
          </a:ln>
          <a:effectLst/>
        </p:spPr>
        <p:txBody>
          <a:bodyPr anchor="ctr"/>
          <a:lstStyle/>
          <a:p>
            <a:pPr eaLnBrk="0" hangingPunct="0"/>
            <a:r>
              <a:rPr lang="zh-CN" altLang="en-US" sz="1400" dirty="0" smtClean="0">
                <a:solidFill>
                  <a:schemeClr val="tx2"/>
                </a:solidFill>
                <a:latin typeface="Verdana" pitchFamily="34" charset="0"/>
                <a:ea typeface="宋体" charset="-122"/>
              </a:rPr>
              <a:t>如果能找到暂住的地方，建议过去之后再找房子；不行的话就在国内托师兄师姐或朋友帮忙找房租房，不建议自己在没了解房子具体情况时就匆匆敲定租房协议。</a:t>
            </a:r>
            <a:endParaRPr lang="en-US" altLang="zh-CN" sz="1400" dirty="0">
              <a:solidFill>
                <a:schemeClr val="tx2"/>
              </a:solidFill>
              <a:latin typeface="Verdana" pitchFamily="34" charset="0"/>
              <a:ea typeface="宋体" charset="-122"/>
            </a:endParaRPr>
          </a:p>
        </p:txBody>
      </p:sp>
      <p:sp>
        <p:nvSpPr>
          <p:cNvPr id="103" name="AutoShape 4"/>
          <p:cNvSpPr>
            <a:spLocks noChangeArrowheads="1"/>
          </p:cNvSpPr>
          <p:nvPr/>
        </p:nvSpPr>
        <p:spPr bwMode="auto">
          <a:xfrm>
            <a:off x="6248400" y="3807296"/>
            <a:ext cx="1707976" cy="2286000"/>
          </a:xfrm>
          <a:prstGeom prst="roundRect">
            <a:avLst>
              <a:gd name="adj" fmla="val 13745"/>
            </a:avLst>
          </a:prstGeom>
          <a:noFill/>
          <a:ln w="38100">
            <a:solidFill>
              <a:schemeClr val="bg2"/>
            </a:solidFill>
            <a:round/>
            <a:headEnd/>
            <a:tailEnd/>
          </a:ln>
          <a:effectLst/>
        </p:spPr>
        <p:txBody>
          <a:bodyPr anchor="ctr"/>
          <a:lstStyle/>
          <a:p>
            <a:pPr algn="just" eaLnBrk="0" hangingPunct="0"/>
            <a:r>
              <a:rPr lang="zh-CN" altLang="en-US" sz="1400" dirty="0" smtClean="0">
                <a:solidFill>
                  <a:schemeClr val="tx2"/>
                </a:solidFill>
                <a:latin typeface="Verdana" pitchFamily="34" charset="0"/>
                <a:ea typeface="宋体" charset="-122"/>
              </a:rPr>
              <a:t>房子一般分为</a:t>
            </a:r>
            <a:r>
              <a:rPr lang="en-US" altLang="zh-CN" sz="1400" dirty="0" smtClean="0">
                <a:solidFill>
                  <a:schemeClr val="tx2"/>
                </a:solidFill>
                <a:latin typeface="Verdana" pitchFamily="34" charset="0"/>
                <a:ea typeface="宋体" charset="-122"/>
              </a:rPr>
              <a:t>apartment </a:t>
            </a:r>
            <a:r>
              <a:rPr lang="zh-CN" altLang="en-US" sz="1400" dirty="0" smtClean="0">
                <a:solidFill>
                  <a:schemeClr val="tx2"/>
                </a:solidFill>
                <a:latin typeface="Verdana" pitchFamily="34" charset="0"/>
                <a:ea typeface="宋体" charset="-122"/>
              </a:rPr>
              <a:t>和 </a:t>
            </a:r>
            <a:r>
              <a:rPr lang="en-US" altLang="zh-CN" sz="1400" dirty="0" smtClean="0">
                <a:solidFill>
                  <a:schemeClr val="tx2"/>
                </a:solidFill>
                <a:latin typeface="Verdana" pitchFamily="34" charset="0"/>
                <a:ea typeface="宋体" charset="-122"/>
              </a:rPr>
              <a:t>house</a:t>
            </a:r>
            <a:r>
              <a:rPr lang="zh-CN" altLang="en-US" sz="1400" dirty="0" smtClean="0">
                <a:solidFill>
                  <a:schemeClr val="tx2"/>
                </a:solidFill>
                <a:latin typeface="Verdana" pitchFamily="34" charset="0"/>
                <a:ea typeface="宋体" charset="-122"/>
              </a:rPr>
              <a:t>；校内的房子会贵很多；条件宽裕的同学可以选择校内住宿，校外的话选择华人学生学者聚居的小区。</a:t>
            </a:r>
            <a:endParaRPr lang="en-US" altLang="zh-CN" sz="1400" dirty="0">
              <a:solidFill>
                <a:schemeClr val="tx2"/>
              </a:solidFill>
              <a:latin typeface="Verdana" pitchFamily="34" charset="0"/>
              <a:ea typeface="宋体" charset="-122"/>
            </a:endParaRPr>
          </a:p>
        </p:txBody>
      </p:sp>
      <p:sp>
        <p:nvSpPr>
          <p:cNvPr id="104" name="AutoShape 6"/>
          <p:cNvSpPr>
            <a:spLocks noChangeArrowheads="1"/>
          </p:cNvSpPr>
          <p:nvPr/>
        </p:nvSpPr>
        <p:spPr bwMode="gray">
          <a:xfrm flipH="1">
            <a:off x="3131840" y="2602384"/>
            <a:ext cx="360040" cy="449262"/>
          </a:xfrm>
          <a:prstGeom prst="chevron">
            <a:avLst>
              <a:gd name="adj" fmla="val 52514"/>
            </a:avLst>
          </a:prstGeom>
          <a:solidFill>
            <a:schemeClr val="accent1"/>
          </a:solidFill>
          <a:ln w="0" algn="ctr">
            <a:noFill/>
            <a:miter lim="800000"/>
            <a:headEnd/>
            <a:tailEnd/>
          </a:ln>
          <a:effectLst/>
        </p:spPr>
        <p:txBody>
          <a:bodyPr wrap="none" anchor="ctr"/>
          <a:lstStyle/>
          <a:p>
            <a:endParaRPr lang="zh-CN" altLang="en-US"/>
          </a:p>
        </p:txBody>
      </p:sp>
      <p:sp>
        <p:nvSpPr>
          <p:cNvPr id="105" name="AutoShape 7"/>
          <p:cNvSpPr>
            <a:spLocks noChangeArrowheads="1"/>
          </p:cNvSpPr>
          <p:nvPr/>
        </p:nvSpPr>
        <p:spPr bwMode="gray">
          <a:xfrm>
            <a:off x="5613400" y="2602384"/>
            <a:ext cx="398463" cy="449262"/>
          </a:xfrm>
          <a:prstGeom prst="chevron">
            <a:avLst>
              <a:gd name="adj" fmla="val 52514"/>
            </a:avLst>
          </a:prstGeom>
          <a:solidFill>
            <a:schemeClr val="hlink"/>
          </a:solidFill>
          <a:ln w="0" algn="ctr">
            <a:noFill/>
            <a:miter lim="800000"/>
            <a:headEnd/>
            <a:tailEnd/>
          </a:ln>
          <a:effectLst/>
        </p:spPr>
        <p:txBody>
          <a:bodyPr wrap="none" anchor="ctr"/>
          <a:lstStyle/>
          <a:p>
            <a:endParaRPr lang="zh-CN" altLang="en-US"/>
          </a:p>
        </p:txBody>
      </p:sp>
      <p:sp>
        <p:nvSpPr>
          <p:cNvPr id="106" name="Oval 8"/>
          <p:cNvSpPr>
            <a:spLocks noChangeArrowheads="1"/>
          </p:cNvSpPr>
          <p:nvPr/>
        </p:nvSpPr>
        <p:spPr bwMode="gray">
          <a:xfrm>
            <a:off x="6221413" y="1983259"/>
            <a:ext cx="1703387" cy="16875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zh-CN" altLang="en-US"/>
          </a:p>
        </p:txBody>
      </p:sp>
      <p:sp>
        <p:nvSpPr>
          <p:cNvPr id="107" name="Oval 9"/>
          <p:cNvSpPr>
            <a:spLocks noChangeArrowheads="1"/>
          </p:cNvSpPr>
          <p:nvPr/>
        </p:nvSpPr>
        <p:spPr bwMode="gray">
          <a:xfrm>
            <a:off x="6221413" y="1983259"/>
            <a:ext cx="1703387" cy="1687512"/>
          </a:xfrm>
          <a:prstGeom prst="ellipse">
            <a:avLst/>
          </a:prstGeom>
          <a:gradFill rotWithShape="1">
            <a:gsLst>
              <a:gs pos="0">
                <a:schemeClr val="hlink">
                  <a:alpha val="32001"/>
                </a:schemeClr>
              </a:gs>
              <a:gs pos="100000">
                <a:schemeClr val="hlink">
                  <a:gamma/>
                  <a:shade val="0"/>
                  <a:invGamma/>
                  <a:alpha val="89999"/>
                </a:schemeClr>
              </a:gs>
            </a:gsLst>
            <a:lin ang="2700000" scaled="1"/>
          </a:gradFill>
          <a:ln w="38100" algn="ctr">
            <a:noFill/>
            <a:round/>
            <a:headEnd/>
            <a:tailEnd/>
          </a:ln>
          <a:effectLst/>
        </p:spPr>
        <p:txBody>
          <a:bodyPr anchor="ctr">
            <a:spAutoFit/>
          </a:bodyPr>
          <a:lstStyle/>
          <a:p>
            <a:endParaRPr lang="zh-CN" altLang="en-US"/>
          </a:p>
        </p:txBody>
      </p:sp>
      <p:sp>
        <p:nvSpPr>
          <p:cNvPr id="108" name="Oval 10"/>
          <p:cNvSpPr>
            <a:spLocks noChangeArrowheads="1"/>
          </p:cNvSpPr>
          <p:nvPr/>
        </p:nvSpPr>
        <p:spPr bwMode="gray">
          <a:xfrm>
            <a:off x="6332538" y="2094384"/>
            <a:ext cx="1481137" cy="146685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zh-CN" altLang="en-US"/>
          </a:p>
        </p:txBody>
      </p:sp>
      <p:sp>
        <p:nvSpPr>
          <p:cNvPr id="109" name="Oval 11"/>
          <p:cNvSpPr>
            <a:spLocks noChangeArrowheads="1"/>
          </p:cNvSpPr>
          <p:nvPr/>
        </p:nvSpPr>
        <p:spPr bwMode="gray">
          <a:xfrm>
            <a:off x="6357938" y="2102321"/>
            <a:ext cx="1481137" cy="1466850"/>
          </a:xfrm>
          <a:prstGeom prst="ellipse">
            <a:avLst/>
          </a:prstGeom>
          <a:gradFill rotWithShape="1">
            <a:gsLst>
              <a:gs pos="0">
                <a:schemeClr val="hlink">
                  <a:gamma/>
                  <a:shade val="63529"/>
                  <a:invGamma/>
                </a:schemeClr>
              </a:gs>
              <a:gs pos="100000">
                <a:schemeClr val="hlink">
                  <a:alpha val="0"/>
                </a:schemeClr>
              </a:gs>
            </a:gsLst>
            <a:lin ang="2700000" scaled="1"/>
          </a:gradFill>
          <a:ln w="38100" algn="ctr">
            <a:noFill/>
            <a:round/>
            <a:headEnd/>
            <a:tailEnd/>
          </a:ln>
          <a:effectLst/>
        </p:spPr>
        <p:txBody>
          <a:bodyPr anchor="ctr">
            <a:spAutoFit/>
          </a:bodyPr>
          <a:lstStyle/>
          <a:p>
            <a:endParaRPr lang="zh-CN" altLang="en-US"/>
          </a:p>
        </p:txBody>
      </p:sp>
      <p:sp>
        <p:nvSpPr>
          <p:cNvPr id="110" name="Oval 12"/>
          <p:cNvSpPr>
            <a:spLocks noChangeArrowheads="1"/>
          </p:cNvSpPr>
          <p:nvPr/>
        </p:nvSpPr>
        <p:spPr bwMode="gray">
          <a:xfrm>
            <a:off x="6411913" y="2165821"/>
            <a:ext cx="1335087" cy="1320800"/>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111" name="Oval 13"/>
          <p:cNvSpPr>
            <a:spLocks noChangeArrowheads="1"/>
          </p:cNvSpPr>
          <p:nvPr/>
        </p:nvSpPr>
        <p:spPr bwMode="gray">
          <a:xfrm>
            <a:off x="1146919" y="1948135"/>
            <a:ext cx="1703388" cy="168751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38100" algn="ctr">
            <a:noFill/>
            <a:round/>
            <a:headEnd/>
            <a:tailEnd/>
          </a:ln>
          <a:effectLst/>
        </p:spPr>
        <p:txBody>
          <a:bodyPr wrap="none" anchor="ctr">
            <a:spAutoFit/>
          </a:bodyPr>
          <a:lstStyle/>
          <a:p>
            <a:endParaRPr lang="zh-CN" altLang="en-US"/>
          </a:p>
        </p:txBody>
      </p:sp>
      <p:sp>
        <p:nvSpPr>
          <p:cNvPr id="112" name="Oval 14"/>
          <p:cNvSpPr>
            <a:spLocks noChangeArrowheads="1"/>
          </p:cNvSpPr>
          <p:nvPr/>
        </p:nvSpPr>
        <p:spPr bwMode="gray">
          <a:xfrm>
            <a:off x="1146919" y="1948135"/>
            <a:ext cx="1703388" cy="1687513"/>
          </a:xfrm>
          <a:prstGeom prst="ellipse">
            <a:avLst/>
          </a:prstGeom>
          <a:gradFill rotWithShape="1">
            <a:gsLst>
              <a:gs pos="0">
                <a:schemeClr val="folHlink">
                  <a:alpha val="32001"/>
                </a:schemeClr>
              </a:gs>
              <a:gs pos="100000">
                <a:schemeClr val="folHlink">
                  <a:gamma/>
                  <a:shade val="0"/>
                  <a:invGamma/>
                  <a:alpha val="89999"/>
                </a:schemeClr>
              </a:gs>
            </a:gsLst>
            <a:lin ang="2700000" scaled="1"/>
          </a:gradFill>
          <a:ln w="38100" algn="ctr">
            <a:noFill/>
            <a:round/>
            <a:headEnd/>
            <a:tailEnd/>
          </a:ln>
          <a:effectLst/>
        </p:spPr>
        <p:txBody>
          <a:bodyPr wrap="none" anchor="ctr">
            <a:spAutoFit/>
          </a:bodyPr>
          <a:lstStyle/>
          <a:p>
            <a:endParaRPr lang="zh-CN" altLang="en-US"/>
          </a:p>
        </p:txBody>
      </p:sp>
      <p:sp>
        <p:nvSpPr>
          <p:cNvPr id="113" name="Oval 15"/>
          <p:cNvSpPr>
            <a:spLocks noChangeArrowheads="1"/>
          </p:cNvSpPr>
          <p:nvPr/>
        </p:nvSpPr>
        <p:spPr bwMode="gray">
          <a:xfrm>
            <a:off x="1258044" y="2057673"/>
            <a:ext cx="1481138" cy="1466850"/>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38100" algn="ctr">
            <a:noFill/>
            <a:round/>
            <a:headEnd/>
            <a:tailEnd/>
          </a:ln>
          <a:effectLst/>
        </p:spPr>
        <p:txBody>
          <a:bodyPr anchor="ctr">
            <a:spAutoFit/>
          </a:bodyPr>
          <a:lstStyle/>
          <a:p>
            <a:endParaRPr lang="zh-CN" altLang="en-US"/>
          </a:p>
        </p:txBody>
      </p:sp>
      <p:sp>
        <p:nvSpPr>
          <p:cNvPr id="114" name="Oval 16"/>
          <p:cNvSpPr>
            <a:spLocks noChangeArrowheads="1"/>
          </p:cNvSpPr>
          <p:nvPr/>
        </p:nvSpPr>
        <p:spPr bwMode="gray">
          <a:xfrm>
            <a:off x="1259632" y="2060848"/>
            <a:ext cx="1481137" cy="1466850"/>
          </a:xfrm>
          <a:prstGeom prst="ellipse">
            <a:avLst/>
          </a:prstGeom>
          <a:gradFill rotWithShape="1">
            <a:gsLst>
              <a:gs pos="0">
                <a:schemeClr val="folHlink">
                  <a:gamma/>
                  <a:shade val="63529"/>
                  <a:invGamma/>
                </a:schemeClr>
              </a:gs>
              <a:gs pos="100000">
                <a:schemeClr val="folHlink">
                  <a:alpha val="0"/>
                </a:schemeClr>
              </a:gs>
            </a:gsLst>
            <a:lin ang="2700000" scaled="1"/>
          </a:gradFill>
          <a:ln w="38100" algn="ctr">
            <a:noFill/>
            <a:round/>
            <a:headEnd/>
            <a:tailEnd/>
          </a:ln>
          <a:effectLst/>
        </p:spPr>
        <p:txBody>
          <a:bodyPr anchor="ctr">
            <a:spAutoFit/>
          </a:bodyPr>
          <a:lstStyle/>
          <a:p>
            <a:endParaRPr lang="zh-CN" altLang="en-US"/>
          </a:p>
        </p:txBody>
      </p:sp>
      <p:sp>
        <p:nvSpPr>
          <p:cNvPr id="115" name="Oval 17"/>
          <p:cNvSpPr>
            <a:spLocks noChangeArrowheads="1"/>
          </p:cNvSpPr>
          <p:nvPr/>
        </p:nvSpPr>
        <p:spPr bwMode="gray">
          <a:xfrm>
            <a:off x="1332657" y="2132285"/>
            <a:ext cx="1333500" cy="1320800"/>
          </a:xfrm>
          <a:prstGeom prst="ellipse">
            <a:avLst/>
          </a:prstGeom>
          <a:solidFill>
            <a:srgbClr val="333333"/>
          </a:solidFill>
          <a:ln w="38100" algn="ctr">
            <a:noFill/>
            <a:round/>
            <a:headEnd/>
            <a:tailEnd/>
          </a:ln>
          <a:effectLst/>
        </p:spPr>
        <p:txBody>
          <a:bodyPr anchor="ctr">
            <a:spAutoFit/>
          </a:bodyPr>
          <a:lstStyle/>
          <a:p>
            <a:endParaRPr lang="zh-CN" altLang="en-US"/>
          </a:p>
        </p:txBody>
      </p:sp>
      <p:grpSp>
        <p:nvGrpSpPr>
          <p:cNvPr id="116" name="Group 18"/>
          <p:cNvGrpSpPr>
            <a:grpSpLocks/>
          </p:cNvGrpSpPr>
          <p:nvPr/>
        </p:nvGrpSpPr>
        <p:grpSpPr bwMode="auto">
          <a:xfrm>
            <a:off x="1353294" y="2151335"/>
            <a:ext cx="1290638" cy="1277938"/>
            <a:chOff x="4166" y="1706"/>
            <a:chExt cx="1252" cy="1252"/>
          </a:xfrm>
        </p:grpSpPr>
        <p:sp>
          <p:nvSpPr>
            <p:cNvPr id="117" name="Oval 1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118" name="Oval 2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119" name="Oval 2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120" name="Oval 2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grpSp>
        <p:nvGrpSpPr>
          <p:cNvPr id="131" name="Group 33"/>
          <p:cNvGrpSpPr>
            <a:grpSpLocks/>
          </p:cNvGrpSpPr>
          <p:nvPr/>
        </p:nvGrpSpPr>
        <p:grpSpPr bwMode="auto">
          <a:xfrm>
            <a:off x="6435725" y="2181696"/>
            <a:ext cx="1292225" cy="1277938"/>
            <a:chOff x="4166" y="1706"/>
            <a:chExt cx="1252" cy="1252"/>
          </a:xfrm>
        </p:grpSpPr>
        <p:sp>
          <p:nvSpPr>
            <p:cNvPr id="132" name="Oval 34"/>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133" name="Oval 35"/>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134" name="Oval 36"/>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135" name="Oval 37"/>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sp>
        <p:nvSpPr>
          <p:cNvPr id="140" name="Text Box 38"/>
          <p:cNvSpPr txBox="1">
            <a:spLocks noChangeArrowheads="1"/>
          </p:cNvSpPr>
          <p:nvPr/>
        </p:nvSpPr>
        <p:spPr bwMode="gray">
          <a:xfrm>
            <a:off x="6228184" y="2636912"/>
            <a:ext cx="1872208" cy="353943"/>
          </a:xfrm>
          <a:prstGeom prst="rect">
            <a:avLst/>
          </a:prstGeom>
          <a:noFill/>
          <a:ln w="9525" algn="ctr">
            <a:noFill/>
            <a:miter lim="800000"/>
            <a:headEnd/>
            <a:tailEnd/>
          </a:ln>
          <a:effectLst/>
        </p:spPr>
        <p:txBody>
          <a:bodyPr wrap="square">
            <a:spAutoFit/>
          </a:bodyPr>
          <a:lstStyle/>
          <a:p>
            <a:pPr algn="ctr" eaLnBrk="0" hangingPunct="0"/>
            <a:r>
              <a:rPr lang="zh-CN" altLang="en-US" sz="1700" b="1" dirty="0" smtClean="0">
                <a:solidFill>
                  <a:srgbClr val="000000"/>
                </a:solidFill>
                <a:ea typeface="宋体" charset="-122"/>
              </a:rPr>
              <a:t>找什么房子？</a:t>
            </a:r>
            <a:endParaRPr lang="en-US" altLang="zh-CN" sz="1700" b="1" dirty="0">
              <a:solidFill>
                <a:srgbClr val="000000"/>
              </a:solidFill>
              <a:ea typeface="宋体" charset="-122"/>
            </a:endParaRPr>
          </a:p>
        </p:txBody>
      </p:sp>
      <p:sp>
        <p:nvSpPr>
          <p:cNvPr id="151" name="Text Box 40"/>
          <p:cNvSpPr txBox="1">
            <a:spLocks noChangeArrowheads="1"/>
          </p:cNvSpPr>
          <p:nvPr/>
        </p:nvSpPr>
        <p:spPr bwMode="gray">
          <a:xfrm>
            <a:off x="1331640" y="2643009"/>
            <a:ext cx="1391728" cy="353943"/>
          </a:xfrm>
          <a:prstGeom prst="rect">
            <a:avLst/>
          </a:prstGeom>
          <a:noFill/>
          <a:ln w="9525" algn="ctr">
            <a:noFill/>
            <a:miter lim="800000"/>
            <a:headEnd/>
            <a:tailEnd/>
          </a:ln>
          <a:effectLst/>
        </p:spPr>
        <p:txBody>
          <a:bodyPr wrap="none">
            <a:spAutoFit/>
          </a:bodyPr>
          <a:lstStyle/>
          <a:p>
            <a:pPr algn="ctr" eaLnBrk="0" hangingPunct="0"/>
            <a:r>
              <a:rPr lang="zh-CN" altLang="en-US" sz="1700" b="1" dirty="0" smtClean="0">
                <a:solidFill>
                  <a:srgbClr val="000000"/>
                </a:solidFill>
                <a:latin typeface="Times New Roman" pitchFamily="18" charset="0"/>
                <a:ea typeface="宋体" charset="-122"/>
                <a:cs typeface="Times New Roman" pitchFamily="18" charset="0"/>
              </a:rPr>
              <a:t>何时找房子</a:t>
            </a:r>
            <a:r>
              <a:rPr lang="en-US" altLang="zh-CN" sz="1700" b="1" dirty="0" smtClean="0">
                <a:solidFill>
                  <a:srgbClr val="000000"/>
                </a:solidFill>
                <a:latin typeface="Times New Roman" pitchFamily="18" charset="0"/>
                <a:ea typeface="宋体" charset="-122"/>
                <a:cs typeface="Times New Roman" pitchFamily="18" charset="0"/>
              </a:rPr>
              <a:t>?</a:t>
            </a:r>
            <a:endParaRPr lang="en-US" altLang="zh-CN" sz="1700" b="1" dirty="0">
              <a:solidFill>
                <a:srgbClr val="000000"/>
              </a:solidFill>
              <a:latin typeface="Times New Roman" pitchFamily="18" charset="0"/>
              <a:ea typeface="宋体" charset="-122"/>
              <a:cs typeface="Times New Roman" pitchFamily="18" charset="0"/>
            </a:endParaRPr>
          </a:p>
        </p:txBody>
      </p:sp>
      <p:sp>
        <p:nvSpPr>
          <p:cNvPr id="48" name="Oval 23"/>
          <p:cNvSpPr>
            <a:spLocks noChangeArrowheads="1"/>
          </p:cNvSpPr>
          <p:nvPr/>
        </p:nvSpPr>
        <p:spPr bwMode="gray">
          <a:xfrm>
            <a:off x="3779912" y="1916832"/>
            <a:ext cx="1703388" cy="1687512"/>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zh-CN" altLang="en-US"/>
          </a:p>
        </p:txBody>
      </p:sp>
      <p:sp>
        <p:nvSpPr>
          <p:cNvPr id="49" name="Oval 24"/>
          <p:cNvSpPr>
            <a:spLocks noChangeArrowheads="1"/>
          </p:cNvSpPr>
          <p:nvPr/>
        </p:nvSpPr>
        <p:spPr bwMode="gray">
          <a:xfrm>
            <a:off x="3779912" y="1916832"/>
            <a:ext cx="1703388" cy="1687512"/>
          </a:xfrm>
          <a:prstGeom prst="ellipse">
            <a:avLst/>
          </a:prstGeom>
          <a:gradFill rotWithShape="1">
            <a:gsLst>
              <a:gs pos="0">
                <a:schemeClr val="accent1">
                  <a:alpha val="32001"/>
                </a:schemeClr>
              </a:gs>
              <a:gs pos="100000">
                <a:schemeClr val="accent1">
                  <a:gamma/>
                  <a:shade val="46275"/>
                  <a:invGamma/>
                </a:schemeClr>
              </a:gs>
            </a:gsLst>
            <a:lin ang="2700000" scaled="1"/>
          </a:gradFill>
          <a:ln w="38100" algn="ctr">
            <a:noFill/>
            <a:round/>
            <a:headEnd/>
            <a:tailEnd/>
          </a:ln>
          <a:effectLst/>
        </p:spPr>
        <p:txBody>
          <a:bodyPr wrap="none" anchor="ctr">
            <a:spAutoFit/>
          </a:bodyPr>
          <a:lstStyle/>
          <a:p>
            <a:endParaRPr lang="zh-CN" altLang="en-US"/>
          </a:p>
        </p:txBody>
      </p:sp>
      <p:sp>
        <p:nvSpPr>
          <p:cNvPr id="50" name="Oval 25"/>
          <p:cNvSpPr>
            <a:spLocks noChangeArrowheads="1"/>
          </p:cNvSpPr>
          <p:nvPr/>
        </p:nvSpPr>
        <p:spPr bwMode="gray">
          <a:xfrm>
            <a:off x="3891037" y="2027957"/>
            <a:ext cx="1481138" cy="1466850"/>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zh-CN" altLang="en-US"/>
          </a:p>
        </p:txBody>
      </p:sp>
      <p:sp>
        <p:nvSpPr>
          <p:cNvPr id="51" name="Oval 26"/>
          <p:cNvSpPr>
            <a:spLocks noChangeArrowheads="1"/>
          </p:cNvSpPr>
          <p:nvPr/>
        </p:nvSpPr>
        <p:spPr bwMode="gray">
          <a:xfrm>
            <a:off x="3892625" y="2029544"/>
            <a:ext cx="1481137" cy="1466850"/>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zh-CN" altLang="en-US"/>
          </a:p>
        </p:txBody>
      </p:sp>
      <p:sp>
        <p:nvSpPr>
          <p:cNvPr id="52" name="Oval 27"/>
          <p:cNvSpPr>
            <a:spLocks noChangeArrowheads="1"/>
          </p:cNvSpPr>
          <p:nvPr/>
        </p:nvSpPr>
        <p:spPr bwMode="gray">
          <a:xfrm>
            <a:off x="3964062" y="2099394"/>
            <a:ext cx="1333500" cy="1320800"/>
          </a:xfrm>
          <a:prstGeom prst="ellipse">
            <a:avLst/>
          </a:prstGeom>
          <a:solidFill>
            <a:srgbClr val="333333"/>
          </a:solidFill>
          <a:ln w="38100" algn="ctr">
            <a:noFill/>
            <a:round/>
            <a:headEnd/>
            <a:tailEnd/>
          </a:ln>
          <a:effectLst/>
        </p:spPr>
        <p:txBody>
          <a:bodyPr anchor="ctr">
            <a:spAutoFit/>
          </a:bodyPr>
          <a:lstStyle/>
          <a:p>
            <a:endParaRPr lang="zh-CN" altLang="en-US"/>
          </a:p>
        </p:txBody>
      </p:sp>
      <p:grpSp>
        <p:nvGrpSpPr>
          <p:cNvPr id="53" name="Group 28"/>
          <p:cNvGrpSpPr>
            <a:grpSpLocks/>
          </p:cNvGrpSpPr>
          <p:nvPr/>
        </p:nvGrpSpPr>
        <p:grpSpPr bwMode="auto">
          <a:xfrm>
            <a:off x="3986287" y="2115269"/>
            <a:ext cx="1290638" cy="1277938"/>
            <a:chOff x="4166" y="1706"/>
            <a:chExt cx="1252" cy="1252"/>
          </a:xfrm>
        </p:grpSpPr>
        <p:sp>
          <p:nvSpPr>
            <p:cNvPr id="54" name="Oval 2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55" name="Oval 3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56" name="Oval 3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57" name="Oval 3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sp>
        <p:nvSpPr>
          <p:cNvPr id="58" name="Text Box 38"/>
          <p:cNvSpPr txBox="1">
            <a:spLocks noChangeArrowheads="1"/>
          </p:cNvSpPr>
          <p:nvPr/>
        </p:nvSpPr>
        <p:spPr bwMode="gray">
          <a:xfrm>
            <a:off x="3698255" y="2619325"/>
            <a:ext cx="1872208" cy="353943"/>
          </a:xfrm>
          <a:prstGeom prst="rect">
            <a:avLst/>
          </a:prstGeom>
          <a:noFill/>
          <a:ln w="9525" algn="ctr">
            <a:noFill/>
            <a:miter lim="800000"/>
            <a:headEnd/>
            <a:tailEnd/>
          </a:ln>
          <a:effectLst/>
        </p:spPr>
        <p:txBody>
          <a:bodyPr wrap="square">
            <a:spAutoFit/>
          </a:bodyPr>
          <a:lstStyle/>
          <a:p>
            <a:pPr algn="ctr" eaLnBrk="0" hangingPunct="0"/>
            <a:r>
              <a:rPr lang="en-US" altLang="zh-CN" sz="1700" b="1" dirty="0" smtClean="0">
                <a:solidFill>
                  <a:srgbClr val="000000"/>
                </a:solidFill>
                <a:ea typeface="宋体" charset="-122"/>
              </a:rPr>
              <a:t>Tips</a:t>
            </a:r>
            <a:endParaRPr lang="en-US" altLang="zh-CN" sz="1700" b="1" dirty="0">
              <a:solidFill>
                <a:srgbClr val="000000"/>
              </a:solidFill>
              <a:ea typeface="宋体" charset="-122"/>
            </a:endParaRPr>
          </a:p>
        </p:txBody>
      </p:sp>
      <p:pic>
        <p:nvPicPr>
          <p:cNvPr id="59" name="图片 58"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r>
              <a:rPr lang="en-US" altLang="zh-CN"/>
              <a:t>Company Logo</a:t>
            </a:r>
          </a:p>
        </p:txBody>
      </p:sp>
      <p:sp>
        <p:nvSpPr>
          <p:cNvPr id="70658" name="Rectangle 2"/>
          <p:cNvSpPr>
            <a:spLocks noGrp="1" noChangeArrowheads="1"/>
          </p:cNvSpPr>
          <p:nvPr>
            <p:ph type="title"/>
          </p:nvPr>
        </p:nvSpPr>
        <p:spPr/>
        <p:txBody>
          <a:bodyPr/>
          <a:lstStyle/>
          <a:p>
            <a:r>
              <a:rPr lang="en-US" altLang="zh-CN" sz="3600" dirty="0" smtClean="0">
                <a:ea typeface="宋体" charset="-122"/>
              </a:rPr>
              <a:t>1 </a:t>
            </a:r>
            <a:r>
              <a:rPr lang="zh-CN" altLang="en-US" sz="3600" dirty="0" smtClean="0">
                <a:ea typeface="宋体" charset="-122"/>
              </a:rPr>
              <a:t>行前准备</a:t>
            </a:r>
            <a:endParaRPr lang="en-US" altLang="zh-CN" sz="3600" dirty="0">
              <a:ea typeface="宋体" charset="-122"/>
            </a:endParaRPr>
          </a:p>
        </p:txBody>
      </p:sp>
      <p:sp>
        <p:nvSpPr>
          <p:cNvPr id="68" name="Freeform 4"/>
          <p:cNvSpPr>
            <a:spLocks noEditPoints="1"/>
          </p:cNvSpPr>
          <p:nvPr/>
        </p:nvSpPr>
        <p:spPr bwMode="gray">
          <a:xfrm>
            <a:off x="467544" y="2374032"/>
            <a:ext cx="5943600" cy="4038600"/>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chemeClr val="hlink"/>
              </a:gs>
              <a:gs pos="100000">
                <a:schemeClr val="accent1"/>
              </a:gs>
            </a:gsLst>
            <a:lin ang="5400000" scaled="1"/>
          </a:gradFill>
          <a:ln w="0">
            <a:noFill/>
            <a:prstDash val="solid"/>
            <a:round/>
            <a:headEnd/>
            <a:tailEnd/>
          </a:ln>
          <a:effectLst>
            <a:outerShdw dist="206741" dir="8249373" algn="ctr" rotWithShape="0">
              <a:srgbClr val="C1D1D3">
                <a:alpha val="50000"/>
              </a:srgbClr>
            </a:outerShdw>
          </a:effectLst>
        </p:spPr>
        <p:txBody>
          <a:bodyPr/>
          <a:lstStyle/>
          <a:p>
            <a:endParaRPr lang="zh-CN" altLang="en-US"/>
          </a:p>
        </p:txBody>
      </p:sp>
      <p:grpSp>
        <p:nvGrpSpPr>
          <p:cNvPr id="2" name="Group 34"/>
          <p:cNvGrpSpPr>
            <a:grpSpLocks/>
          </p:cNvGrpSpPr>
          <p:nvPr/>
        </p:nvGrpSpPr>
        <p:grpSpPr bwMode="auto">
          <a:xfrm>
            <a:off x="619944" y="1916832"/>
            <a:ext cx="3657601" cy="4038600"/>
            <a:chOff x="816" y="1152"/>
            <a:chExt cx="2304" cy="2544"/>
          </a:xfrm>
        </p:grpSpPr>
        <p:sp>
          <p:nvSpPr>
            <p:cNvPr id="71" name="Oval 35"/>
            <p:cNvSpPr>
              <a:spLocks noChangeArrowheads="1"/>
            </p:cNvSpPr>
            <p:nvPr/>
          </p:nvSpPr>
          <p:spPr bwMode="gray">
            <a:xfrm rot="-723406">
              <a:off x="2089" y="3276"/>
              <a:ext cx="906" cy="420"/>
            </a:xfrm>
            <a:prstGeom prst="ellipse">
              <a:avLst/>
            </a:prstGeom>
            <a:solidFill>
              <a:srgbClr val="0F2145">
                <a:alpha val="30000"/>
              </a:srgbClr>
            </a:solidFill>
            <a:ln w="9525">
              <a:noFill/>
              <a:round/>
              <a:headEnd/>
              <a:tailEnd/>
            </a:ln>
            <a:effectLst/>
          </p:spPr>
          <p:txBody>
            <a:bodyPr wrap="none" anchor="ctr"/>
            <a:lstStyle/>
            <a:p>
              <a:endParaRPr lang="zh-CN" altLang="en-US"/>
            </a:p>
          </p:txBody>
        </p:sp>
        <p:sp>
          <p:nvSpPr>
            <p:cNvPr id="72" name="Oval 36"/>
            <p:cNvSpPr>
              <a:spLocks noChangeArrowheads="1"/>
            </p:cNvSpPr>
            <p:nvPr/>
          </p:nvSpPr>
          <p:spPr bwMode="gray">
            <a:xfrm>
              <a:off x="2046" y="2508"/>
              <a:ext cx="1074" cy="1075"/>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73" name="Oval 37"/>
            <p:cNvSpPr>
              <a:spLocks noChangeArrowheads="1"/>
            </p:cNvSpPr>
            <p:nvPr/>
          </p:nvSpPr>
          <p:spPr bwMode="gray">
            <a:xfrm>
              <a:off x="2059" y="2514"/>
              <a:ext cx="1049" cy="1048"/>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74" name="Oval 38"/>
            <p:cNvSpPr>
              <a:spLocks noChangeArrowheads="1"/>
            </p:cNvSpPr>
            <p:nvPr/>
          </p:nvSpPr>
          <p:spPr bwMode="gray">
            <a:xfrm>
              <a:off x="2070" y="2524"/>
              <a:ext cx="998" cy="980"/>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75" name="Oval 39"/>
            <p:cNvSpPr>
              <a:spLocks noChangeArrowheads="1"/>
            </p:cNvSpPr>
            <p:nvPr/>
          </p:nvSpPr>
          <p:spPr bwMode="gray">
            <a:xfrm>
              <a:off x="2128" y="2552"/>
              <a:ext cx="888" cy="795"/>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sp>
          <p:nvSpPr>
            <p:cNvPr id="77" name="Oval 41"/>
            <p:cNvSpPr>
              <a:spLocks noChangeArrowheads="1"/>
            </p:cNvSpPr>
            <p:nvPr/>
          </p:nvSpPr>
          <p:spPr bwMode="gray">
            <a:xfrm rot="-772996">
              <a:off x="928" y="2892"/>
              <a:ext cx="714" cy="384"/>
            </a:xfrm>
            <a:prstGeom prst="ellipse">
              <a:avLst/>
            </a:prstGeom>
            <a:solidFill>
              <a:srgbClr val="0F2145">
                <a:alpha val="30000"/>
              </a:srgbClr>
            </a:solidFill>
            <a:ln w="9525">
              <a:noFill/>
              <a:round/>
              <a:headEnd/>
              <a:tailEnd/>
            </a:ln>
            <a:effectLst/>
          </p:spPr>
          <p:txBody>
            <a:bodyPr wrap="none" anchor="ctr"/>
            <a:lstStyle/>
            <a:p>
              <a:endParaRPr lang="zh-CN" altLang="en-US"/>
            </a:p>
          </p:txBody>
        </p:sp>
        <p:grpSp>
          <p:nvGrpSpPr>
            <p:cNvPr id="3" name="Group 42"/>
            <p:cNvGrpSpPr>
              <a:grpSpLocks/>
            </p:cNvGrpSpPr>
            <p:nvPr/>
          </p:nvGrpSpPr>
          <p:grpSpPr bwMode="auto">
            <a:xfrm>
              <a:off x="876" y="2268"/>
              <a:ext cx="868" cy="908"/>
              <a:chOff x="728" y="2112"/>
              <a:chExt cx="846" cy="860"/>
            </a:xfrm>
          </p:grpSpPr>
          <p:sp>
            <p:nvSpPr>
              <p:cNvPr id="91" name="Oval 43"/>
              <p:cNvSpPr>
                <a:spLocks noChangeArrowheads="1"/>
              </p:cNvSpPr>
              <p:nvPr/>
            </p:nvSpPr>
            <p:spPr bwMode="gray">
              <a:xfrm>
                <a:off x="732" y="2112"/>
                <a:ext cx="842" cy="860"/>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92" name="Oval 44"/>
              <p:cNvSpPr>
                <a:spLocks noChangeArrowheads="1"/>
              </p:cNvSpPr>
              <p:nvPr/>
            </p:nvSpPr>
            <p:spPr bwMode="gray">
              <a:xfrm>
                <a:off x="743" y="2117"/>
                <a:ext cx="821" cy="838"/>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93" name="Oval 45"/>
              <p:cNvSpPr>
                <a:spLocks noChangeArrowheads="1"/>
              </p:cNvSpPr>
              <p:nvPr/>
            </p:nvSpPr>
            <p:spPr bwMode="gray">
              <a:xfrm>
                <a:off x="751" y="2125"/>
                <a:ext cx="781" cy="784"/>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94" name="Oval 46"/>
              <p:cNvSpPr>
                <a:spLocks noChangeArrowheads="1"/>
              </p:cNvSpPr>
              <p:nvPr/>
            </p:nvSpPr>
            <p:spPr bwMode="gray">
              <a:xfrm>
                <a:off x="795" y="2147"/>
                <a:ext cx="695" cy="63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sp>
            <p:nvSpPr>
              <p:cNvPr id="95" name="Text Box 47"/>
              <p:cNvSpPr txBox="1">
                <a:spLocks noChangeArrowheads="1"/>
              </p:cNvSpPr>
              <p:nvPr/>
            </p:nvSpPr>
            <p:spPr bwMode="gray">
              <a:xfrm>
                <a:off x="728" y="2388"/>
                <a:ext cx="827" cy="386"/>
              </a:xfrm>
              <a:prstGeom prst="rect">
                <a:avLst/>
              </a:prstGeom>
              <a:noFill/>
              <a:ln w="9525" algn="ctr">
                <a:noFill/>
                <a:miter lim="800000"/>
                <a:headEnd/>
                <a:tailEnd/>
              </a:ln>
              <a:effectLst/>
            </p:spPr>
            <p:txBody>
              <a:bodyPr wrap="none">
                <a:spAutoFit/>
              </a:bodyPr>
              <a:lstStyle/>
              <a:p>
                <a:pPr algn="ctr"/>
                <a:r>
                  <a:rPr lang="zh-CN" altLang="en-US" b="1" dirty="0" smtClean="0">
                    <a:solidFill>
                      <a:schemeClr val="tx2"/>
                    </a:solidFill>
                    <a:ea typeface="宋体" charset="-122"/>
                  </a:rPr>
                  <a:t>购置家具及</a:t>
                </a:r>
                <a:endParaRPr lang="en-US" altLang="zh-CN" b="1" dirty="0" smtClean="0">
                  <a:solidFill>
                    <a:schemeClr val="tx2"/>
                  </a:solidFill>
                  <a:ea typeface="宋体" charset="-122"/>
                </a:endParaRPr>
              </a:p>
              <a:p>
                <a:pPr algn="ctr"/>
                <a:r>
                  <a:rPr lang="zh-CN" altLang="en-US" b="1" dirty="0" smtClean="0">
                    <a:solidFill>
                      <a:schemeClr val="tx2"/>
                    </a:solidFill>
                    <a:ea typeface="宋体" charset="-122"/>
                  </a:rPr>
                  <a:t>生活物品</a:t>
                </a:r>
                <a:endParaRPr lang="en-US" altLang="zh-CN" b="1" dirty="0">
                  <a:solidFill>
                    <a:schemeClr val="tx2"/>
                  </a:solidFill>
                  <a:ea typeface="宋体" charset="-122"/>
                </a:endParaRPr>
              </a:p>
            </p:txBody>
          </p:sp>
        </p:grpSp>
        <p:sp>
          <p:nvSpPr>
            <p:cNvPr id="79" name="Oval 48"/>
            <p:cNvSpPr>
              <a:spLocks noChangeArrowheads="1"/>
            </p:cNvSpPr>
            <p:nvPr/>
          </p:nvSpPr>
          <p:spPr bwMode="gray">
            <a:xfrm>
              <a:off x="816" y="1786"/>
              <a:ext cx="576" cy="336"/>
            </a:xfrm>
            <a:prstGeom prst="ellipse">
              <a:avLst/>
            </a:prstGeom>
            <a:solidFill>
              <a:srgbClr val="0F2145">
                <a:alpha val="30000"/>
              </a:srgbClr>
            </a:solidFill>
            <a:ln w="9525">
              <a:noFill/>
              <a:round/>
              <a:headEnd/>
              <a:tailEnd/>
            </a:ln>
            <a:effectLst/>
          </p:spPr>
          <p:txBody>
            <a:bodyPr wrap="none" anchor="ctr"/>
            <a:lstStyle/>
            <a:p>
              <a:endParaRPr lang="zh-CN" altLang="en-US"/>
            </a:p>
          </p:txBody>
        </p:sp>
        <p:sp>
          <p:nvSpPr>
            <p:cNvPr id="80" name="Oval 49"/>
            <p:cNvSpPr>
              <a:spLocks noChangeArrowheads="1"/>
            </p:cNvSpPr>
            <p:nvPr/>
          </p:nvSpPr>
          <p:spPr bwMode="gray">
            <a:xfrm>
              <a:off x="864" y="1404"/>
              <a:ext cx="645" cy="645"/>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81" name="Oval 50"/>
            <p:cNvSpPr>
              <a:spLocks noChangeArrowheads="1"/>
            </p:cNvSpPr>
            <p:nvPr/>
          </p:nvSpPr>
          <p:spPr bwMode="gray">
            <a:xfrm>
              <a:off x="872" y="1407"/>
              <a:ext cx="630" cy="630"/>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82" name="Oval 51"/>
            <p:cNvSpPr>
              <a:spLocks noChangeArrowheads="1"/>
            </p:cNvSpPr>
            <p:nvPr/>
          </p:nvSpPr>
          <p:spPr bwMode="gray">
            <a:xfrm>
              <a:off x="879" y="1414"/>
              <a:ext cx="599" cy="588"/>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83" name="Oval 52"/>
            <p:cNvSpPr>
              <a:spLocks noChangeArrowheads="1"/>
            </p:cNvSpPr>
            <p:nvPr/>
          </p:nvSpPr>
          <p:spPr bwMode="gray">
            <a:xfrm>
              <a:off x="913" y="1430"/>
              <a:ext cx="534" cy="477"/>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sp>
          <p:nvSpPr>
            <p:cNvPr id="84" name="Text Box 53"/>
            <p:cNvSpPr txBox="1">
              <a:spLocks noChangeArrowheads="1"/>
            </p:cNvSpPr>
            <p:nvPr/>
          </p:nvSpPr>
          <p:spPr bwMode="gray">
            <a:xfrm>
              <a:off x="842" y="1624"/>
              <a:ext cx="702" cy="233"/>
            </a:xfrm>
            <a:prstGeom prst="rect">
              <a:avLst/>
            </a:prstGeom>
            <a:noFill/>
            <a:ln w="9525" algn="ctr">
              <a:noFill/>
              <a:miter lim="800000"/>
              <a:headEnd/>
              <a:tailEnd/>
            </a:ln>
            <a:effectLst/>
          </p:spPr>
          <p:txBody>
            <a:bodyPr wrap="none">
              <a:spAutoFit/>
            </a:bodyPr>
            <a:lstStyle/>
            <a:p>
              <a:pPr algn="ctr"/>
              <a:r>
                <a:rPr lang="zh-CN" altLang="en-US" b="1" dirty="0" smtClean="0">
                  <a:solidFill>
                    <a:srgbClr val="000000"/>
                  </a:solidFill>
                  <a:ea typeface="宋体" charset="-122"/>
                </a:rPr>
                <a:t>安顿住宿</a:t>
              </a:r>
              <a:endParaRPr lang="en-US" altLang="zh-CN" dirty="0">
                <a:ea typeface="宋体" charset="-122"/>
              </a:endParaRPr>
            </a:p>
          </p:txBody>
        </p:sp>
        <p:sp>
          <p:nvSpPr>
            <p:cNvPr id="85" name="Oval 54"/>
            <p:cNvSpPr>
              <a:spLocks noChangeArrowheads="1"/>
            </p:cNvSpPr>
            <p:nvPr/>
          </p:nvSpPr>
          <p:spPr bwMode="gray">
            <a:xfrm>
              <a:off x="1614" y="1488"/>
              <a:ext cx="432" cy="144"/>
            </a:xfrm>
            <a:prstGeom prst="ellipse">
              <a:avLst/>
            </a:prstGeom>
            <a:solidFill>
              <a:srgbClr val="0F2145">
                <a:alpha val="30000"/>
              </a:srgbClr>
            </a:solidFill>
            <a:ln w="9525">
              <a:noFill/>
              <a:round/>
              <a:headEnd/>
              <a:tailEnd/>
            </a:ln>
            <a:effectLst/>
          </p:spPr>
          <p:txBody>
            <a:bodyPr wrap="none" anchor="ctr"/>
            <a:lstStyle/>
            <a:p>
              <a:endParaRPr lang="zh-CN" altLang="en-US"/>
            </a:p>
          </p:txBody>
        </p:sp>
        <p:sp>
          <p:nvSpPr>
            <p:cNvPr id="86" name="Oval 55"/>
            <p:cNvSpPr>
              <a:spLocks noChangeArrowheads="1"/>
            </p:cNvSpPr>
            <p:nvPr/>
          </p:nvSpPr>
          <p:spPr bwMode="gray">
            <a:xfrm>
              <a:off x="1691" y="1152"/>
              <a:ext cx="430" cy="430"/>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87" name="Oval 56"/>
            <p:cNvSpPr>
              <a:spLocks noChangeArrowheads="1"/>
            </p:cNvSpPr>
            <p:nvPr/>
          </p:nvSpPr>
          <p:spPr bwMode="gray">
            <a:xfrm>
              <a:off x="1697" y="1154"/>
              <a:ext cx="419" cy="420"/>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88" name="Oval 57"/>
            <p:cNvSpPr>
              <a:spLocks noChangeArrowheads="1"/>
            </p:cNvSpPr>
            <p:nvPr/>
          </p:nvSpPr>
          <p:spPr bwMode="gray">
            <a:xfrm>
              <a:off x="1701" y="1158"/>
              <a:ext cx="399" cy="392"/>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89" name="Oval 58"/>
            <p:cNvSpPr>
              <a:spLocks noChangeArrowheads="1"/>
            </p:cNvSpPr>
            <p:nvPr/>
          </p:nvSpPr>
          <p:spPr bwMode="gray">
            <a:xfrm>
              <a:off x="1724" y="1170"/>
              <a:ext cx="355" cy="317"/>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sp>
          <p:nvSpPr>
            <p:cNvPr id="90" name="Text Box 59"/>
            <p:cNvSpPr txBox="1">
              <a:spLocks noChangeArrowheads="1"/>
            </p:cNvSpPr>
            <p:nvPr/>
          </p:nvSpPr>
          <p:spPr bwMode="gray">
            <a:xfrm>
              <a:off x="1736" y="1293"/>
              <a:ext cx="343" cy="194"/>
            </a:xfrm>
            <a:prstGeom prst="rect">
              <a:avLst/>
            </a:prstGeom>
            <a:noFill/>
            <a:ln w="9525" algn="ctr">
              <a:noFill/>
              <a:miter lim="800000"/>
              <a:headEnd/>
              <a:tailEnd/>
            </a:ln>
            <a:effectLst/>
          </p:spPr>
          <p:txBody>
            <a:bodyPr wrap="none">
              <a:spAutoFit/>
            </a:bodyPr>
            <a:lstStyle/>
            <a:p>
              <a:pPr algn="ctr"/>
              <a:r>
                <a:rPr lang="zh-CN" altLang="en-US" sz="1400" b="1" dirty="0" smtClean="0">
                  <a:solidFill>
                    <a:srgbClr val="000000"/>
                  </a:solidFill>
                  <a:ea typeface="宋体" charset="-122"/>
                </a:rPr>
                <a:t>接机</a:t>
              </a:r>
              <a:endParaRPr lang="en-US" altLang="zh-CN" dirty="0">
                <a:ea typeface="宋体" charset="-122"/>
              </a:endParaRPr>
            </a:p>
          </p:txBody>
        </p:sp>
      </p:grpSp>
      <p:grpSp>
        <p:nvGrpSpPr>
          <p:cNvPr id="43" name="Group 41"/>
          <p:cNvGrpSpPr>
            <a:grpSpLocks/>
          </p:cNvGrpSpPr>
          <p:nvPr/>
        </p:nvGrpSpPr>
        <p:grpSpPr bwMode="auto">
          <a:xfrm>
            <a:off x="35496" y="1159024"/>
            <a:ext cx="4724400" cy="685800"/>
            <a:chOff x="1296" y="1824"/>
            <a:chExt cx="2976" cy="432"/>
          </a:xfrm>
        </p:grpSpPr>
        <p:sp>
          <p:nvSpPr>
            <p:cNvPr id="44" name="AutoShape 42"/>
            <p:cNvSpPr>
              <a:spLocks noChangeArrowheads="1"/>
            </p:cNvSpPr>
            <p:nvPr/>
          </p:nvSpPr>
          <p:spPr bwMode="gray">
            <a:xfrm>
              <a:off x="1536" y="1899"/>
              <a:ext cx="2736" cy="288"/>
            </a:xfrm>
            <a:prstGeom prst="roundRect">
              <a:avLst>
                <a:gd name="adj" fmla="val 16667"/>
              </a:avLst>
            </a:prstGeom>
            <a:noFill/>
            <a:ln w="28575" algn="ctr">
              <a:solidFill>
                <a:schemeClr val="accent2"/>
              </a:solidFill>
              <a:round/>
              <a:headEnd/>
              <a:tailEnd/>
            </a:ln>
            <a:effectLst>
              <a:outerShdw dist="99190" dir="2388334" algn="ctr" rotWithShape="0">
                <a:schemeClr val="bg2">
                  <a:alpha val="50000"/>
                </a:schemeClr>
              </a:outerShdw>
            </a:effectLst>
          </p:spPr>
          <p:txBody>
            <a:bodyPr wrap="none" anchor="ctr"/>
            <a:lstStyle/>
            <a:p>
              <a:endParaRPr lang="zh-CN" altLang="en-US"/>
            </a:p>
          </p:txBody>
        </p:sp>
        <p:sp>
          <p:nvSpPr>
            <p:cNvPr id="45" name="AutoShape 43"/>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46" name="Text Box 44"/>
            <p:cNvSpPr txBox="1">
              <a:spLocks noChangeArrowheads="1"/>
            </p:cNvSpPr>
            <p:nvPr/>
          </p:nvSpPr>
          <p:spPr bwMode="gray">
            <a:xfrm>
              <a:off x="1680" y="1915"/>
              <a:ext cx="2160" cy="291"/>
            </a:xfrm>
            <a:prstGeom prst="rect">
              <a:avLst/>
            </a:prstGeom>
            <a:noFill/>
            <a:ln w="9525" algn="ctr">
              <a:noFill/>
              <a:miter lim="800000"/>
              <a:headEnd/>
              <a:tailEnd/>
            </a:ln>
            <a:effectLst/>
          </p:spPr>
          <p:txBody>
            <a:bodyPr>
              <a:spAutoFit/>
            </a:bodyPr>
            <a:lstStyle/>
            <a:p>
              <a:pPr algn="ctr" eaLnBrk="0" hangingPunct="0"/>
              <a:r>
                <a:rPr lang="zh-CN" altLang="en-US" sz="2400" b="1" dirty="0">
                  <a:solidFill>
                    <a:schemeClr val="tx2"/>
                  </a:solidFill>
                  <a:ea typeface="宋体" charset="-122"/>
                </a:rPr>
                <a:t>其它</a:t>
              </a:r>
              <a:endParaRPr lang="en-US" altLang="zh-CN" sz="2400" b="1" dirty="0">
                <a:solidFill>
                  <a:schemeClr val="tx2"/>
                </a:solidFill>
                <a:ea typeface="宋体" charset="-122"/>
              </a:endParaRPr>
            </a:p>
          </p:txBody>
        </p:sp>
        <p:sp>
          <p:nvSpPr>
            <p:cNvPr id="47" name="Text Box 45"/>
            <p:cNvSpPr txBox="1">
              <a:spLocks noChangeArrowheads="1"/>
            </p:cNvSpPr>
            <p:nvPr/>
          </p:nvSpPr>
          <p:spPr bwMode="gray">
            <a:xfrm>
              <a:off x="1392" y="1886"/>
              <a:ext cx="224" cy="291"/>
            </a:xfrm>
            <a:prstGeom prst="rect">
              <a:avLst/>
            </a:prstGeom>
            <a:noFill/>
            <a:ln w="9525" algn="ctr">
              <a:noFill/>
              <a:miter lim="800000"/>
              <a:headEnd/>
              <a:tailEnd/>
            </a:ln>
            <a:effectLst/>
          </p:spPr>
          <p:txBody>
            <a:bodyPr wrap="none">
              <a:spAutoFit/>
            </a:bodyPr>
            <a:lstStyle/>
            <a:p>
              <a:pPr algn="ctr" eaLnBrk="0" hangingPunct="0"/>
              <a:r>
                <a:rPr lang="en-US" altLang="zh-CN" sz="2400" dirty="0">
                  <a:solidFill>
                    <a:schemeClr val="bg1"/>
                  </a:solidFill>
                  <a:ea typeface="宋体" charset="-122"/>
                </a:rPr>
                <a:t>5</a:t>
              </a:r>
            </a:p>
          </p:txBody>
        </p:sp>
      </p:grpSp>
      <p:sp>
        <p:nvSpPr>
          <p:cNvPr id="38" name="Text Box 47"/>
          <p:cNvSpPr txBox="1">
            <a:spLocks noChangeArrowheads="1"/>
          </p:cNvSpPr>
          <p:nvPr/>
        </p:nvSpPr>
        <p:spPr bwMode="gray">
          <a:xfrm>
            <a:off x="2555776" y="4437112"/>
            <a:ext cx="1721945" cy="877163"/>
          </a:xfrm>
          <a:prstGeom prst="rect">
            <a:avLst/>
          </a:prstGeom>
          <a:noFill/>
          <a:ln w="9525" algn="ctr">
            <a:noFill/>
            <a:miter lim="800000"/>
            <a:headEnd/>
            <a:tailEnd/>
          </a:ln>
          <a:effectLst/>
        </p:spPr>
        <p:txBody>
          <a:bodyPr wrap="square">
            <a:spAutoFit/>
          </a:bodyPr>
          <a:lstStyle/>
          <a:p>
            <a:pPr algn="ctr"/>
            <a:r>
              <a:rPr lang="zh-CN" altLang="en-US" sz="1700" b="1" dirty="0" smtClean="0">
                <a:solidFill>
                  <a:srgbClr val="000000"/>
                </a:solidFill>
                <a:ea typeface="宋体" charset="-122"/>
              </a:rPr>
              <a:t>报到办理</a:t>
            </a:r>
            <a:endParaRPr lang="en-US" altLang="zh-CN" sz="1700" b="1" dirty="0" smtClean="0">
              <a:solidFill>
                <a:srgbClr val="000000"/>
              </a:solidFill>
              <a:ea typeface="宋体" charset="-122"/>
            </a:endParaRPr>
          </a:p>
          <a:p>
            <a:pPr algn="ctr"/>
            <a:r>
              <a:rPr lang="zh-CN" altLang="en-US" sz="1700" b="1" dirty="0" smtClean="0">
                <a:solidFill>
                  <a:srgbClr val="000000"/>
                </a:solidFill>
                <a:ea typeface="宋体" charset="-122"/>
              </a:rPr>
              <a:t>相关手续，办理</a:t>
            </a:r>
            <a:endParaRPr lang="en-US" altLang="zh-CN" sz="1700" b="1" dirty="0" smtClean="0">
              <a:solidFill>
                <a:srgbClr val="000000"/>
              </a:solidFill>
              <a:ea typeface="宋体" charset="-122"/>
            </a:endParaRPr>
          </a:p>
          <a:p>
            <a:pPr algn="ctr"/>
            <a:r>
              <a:rPr lang="zh-CN" altLang="en-US" sz="1700" b="1" dirty="0" smtClean="0">
                <a:solidFill>
                  <a:srgbClr val="000000"/>
                </a:solidFill>
                <a:ea typeface="宋体" charset="-122"/>
              </a:rPr>
              <a:t>银行卡校园卡等</a:t>
            </a:r>
            <a:endParaRPr lang="en-US" altLang="zh-CN" sz="1700" b="1" dirty="0">
              <a:ea typeface="宋体" charset="-122"/>
            </a:endParaRPr>
          </a:p>
        </p:txBody>
      </p:sp>
      <p:sp>
        <p:nvSpPr>
          <p:cNvPr id="39" name="Oval 10"/>
          <p:cNvSpPr>
            <a:spLocks noChangeArrowheads="1"/>
          </p:cNvSpPr>
          <p:nvPr/>
        </p:nvSpPr>
        <p:spPr bwMode="gray">
          <a:xfrm>
            <a:off x="6228184" y="3717032"/>
            <a:ext cx="1728192" cy="1731640"/>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headEnd/>
            <a:tailEnd/>
          </a:ln>
          <a:effectLst/>
        </p:spPr>
        <p:txBody>
          <a:bodyPr wrap="none" anchor="ctr"/>
          <a:lstStyle/>
          <a:p>
            <a:pPr algn="ctr"/>
            <a:endParaRPr lang="zh-CN" altLang="zh-CN"/>
          </a:p>
        </p:txBody>
      </p:sp>
      <p:sp>
        <p:nvSpPr>
          <p:cNvPr id="40" name="Text Box 33"/>
          <p:cNvSpPr txBox="1">
            <a:spLocks noChangeArrowheads="1"/>
          </p:cNvSpPr>
          <p:nvPr/>
        </p:nvSpPr>
        <p:spPr bwMode="auto">
          <a:xfrm>
            <a:off x="6228184" y="4149080"/>
            <a:ext cx="1728192" cy="830997"/>
          </a:xfrm>
          <a:prstGeom prst="rect">
            <a:avLst/>
          </a:prstGeom>
          <a:noFill/>
          <a:ln w="9525" algn="ctr">
            <a:noFill/>
            <a:miter lim="800000"/>
            <a:headEnd/>
            <a:tailEnd/>
          </a:ln>
          <a:effectLst/>
        </p:spPr>
        <p:txBody>
          <a:bodyPr wrap="square">
            <a:spAutoFit/>
          </a:bodyPr>
          <a:lstStyle/>
          <a:p>
            <a:pPr algn="ctr"/>
            <a:r>
              <a:rPr lang="zh-CN" altLang="en-US" sz="2400" b="1" dirty="0" smtClean="0">
                <a:solidFill>
                  <a:schemeClr val="bg1">
                    <a:lumMod val="95000"/>
                  </a:schemeClr>
                </a:solidFill>
                <a:ea typeface="宋体" charset="-122"/>
              </a:rPr>
              <a:t>正式开始</a:t>
            </a:r>
            <a:endParaRPr lang="en-US" altLang="zh-CN" sz="2400" b="1" dirty="0" smtClean="0">
              <a:solidFill>
                <a:schemeClr val="bg1">
                  <a:lumMod val="95000"/>
                </a:schemeClr>
              </a:solidFill>
              <a:ea typeface="宋体" charset="-122"/>
            </a:endParaRPr>
          </a:p>
          <a:p>
            <a:pPr algn="ctr"/>
            <a:r>
              <a:rPr lang="zh-CN" altLang="en-US" sz="2400" b="1" dirty="0" smtClean="0">
                <a:solidFill>
                  <a:schemeClr val="bg1">
                    <a:lumMod val="95000"/>
                  </a:schemeClr>
                </a:solidFill>
                <a:ea typeface="宋体" charset="-122"/>
              </a:rPr>
              <a:t>留学生活</a:t>
            </a:r>
            <a:endParaRPr lang="en-US" altLang="zh-CN" sz="2400" b="1" dirty="0">
              <a:solidFill>
                <a:schemeClr val="bg1">
                  <a:lumMod val="95000"/>
                </a:schemeClr>
              </a:solidFill>
              <a:ea typeface="宋体" charset="-122"/>
            </a:endParaRPr>
          </a:p>
        </p:txBody>
      </p:sp>
      <p:sp>
        <p:nvSpPr>
          <p:cNvPr id="41" name="AutoShape 4"/>
          <p:cNvSpPr>
            <a:spLocks noChangeArrowheads="1"/>
          </p:cNvSpPr>
          <p:nvPr/>
        </p:nvSpPr>
        <p:spPr bwMode="blackWhite">
          <a:xfrm>
            <a:off x="3275856" y="2492896"/>
            <a:ext cx="5112568" cy="990600"/>
          </a:xfrm>
          <a:prstGeom prst="roundRect">
            <a:avLst>
              <a:gd name="adj" fmla="val 9106"/>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eaLnBrk="0" hangingPunct="0"/>
            <a:r>
              <a:rPr lang="en-US" altLang="zh-CN" b="1" dirty="0" smtClean="0">
                <a:solidFill>
                  <a:schemeClr val="tx1">
                    <a:lumMod val="75000"/>
                  </a:schemeClr>
                </a:solidFill>
                <a:ea typeface="宋体" charset="-122"/>
              </a:rPr>
              <a:t>Tips:</a:t>
            </a:r>
            <a:r>
              <a:rPr lang="zh-CN" altLang="en-US" b="1" dirty="0" smtClean="0">
                <a:solidFill>
                  <a:schemeClr val="tx1">
                    <a:lumMod val="75000"/>
                  </a:schemeClr>
                </a:solidFill>
                <a:ea typeface="宋体" charset="-122"/>
              </a:rPr>
              <a:t>刚到国外遇到问题一定要寻求学长学姐或朋</a:t>
            </a:r>
            <a:endParaRPr lang="en-US" altLang="zh-CN" b="1" dirty="0" smtClean="0">
              <a:solidFill>
                <a:schemeClr val="tx1">
                  <a:lumMod val="75000"/>
                </a:schemeClr>
              </a:solidFill>
              <a:ea typeface="宋体" charset="-122"/>
            </a:endParaRPr>
          </a:p>
          <a:p>
            <a:pPr algn="ctr" eaLnBrk="0" hangingPunct="0"/>
            <a:r>
              <a:rPr lang="en-US" altLang="zh-CN" b="1" dirty="0" smtClean="0">
                <a:solidFill>
                  <a:schemeClr val="tx1">
                    <a:lumMod val="75000"/>
                  </a:schemeClr>
                </a:solidFill>
                <a:ea typeface="宋体" charset="-122"/>
              </a:rPr>
              <a:t>         </a:t>
            </a:r>
            <a:r>
              <a:rPr lang="zh-CN" altLang="en-US" b="1" dirty="0" smtClean="0">
                <a:solidFill>
                  <a:schemeClr val="tx1">
                    <a:lumMod val="75000"/>
                  </a:schemeClr>
                </a:solidFill>
                <a:ea typeface="宋体" charset="-122"/>
              </a:rPr>
              <a:t>友的指点帮助，千万不要一意孤行我行我素</a:t>
            </a:r>
            <a:endParaRPr lang="en-US" altLang="zh-CN" b="1" dirty="0">
              <a:solidFill>
                <a:schemeClr val="tx1">
                  <a:lumMod val="75000"/>
                </a:schemeClr>
              </a:solidFill>
              <a:ea typeface="宋体" charset="-122"/>
            </a:endParaRPr>
          </a:p>
        </p:txBody>
      </p:sp>
      <p:pic>
        <p:nvPicPr>
          <p:cNvPr id="42" name="图片 41"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lang="en-US" altLang="zh-CN" sz="3600" dirty="0" smtClean="0"/>
              <a:t>2 </a:t>
            </a:r>
            <a:r>
              <a:rPr lang="zh-CN" altLang="en-US" sz="3600" dirty="0" smtClean="0"/>
              <a:t>科研学习</a:t>
            </a:r>
            <a:endParaRPr lang="zh-CN" altLang="en-US" sz="3600" dirty="0"/>
          </a:p>
        </p:txBody>
      </p:sp>
      <p:sp>
        <p:nvSpPr>
          <p:cNvPr id="48" name="AutoShape 3"/>
          <p:cNvSpPr>
            <a:spLocks noChangeArrowheads="1"/>
          </p:cNvSpPr>
          <p:nvPr/>
        </p:nvSpPr>
        <p:spPr bwMode="gray">
          <a:xfrm>
            <a:off x="323528" y="1396752"/>
            <a:ext cx="2604839" cy="2392288"/>
          </a:xfrm>
          <a:prstGeom prst="roundRect">
            <a:avLst>
              <a:gd name="adj" fmla="val 12699"/>
            </a:avLst>
          </a:prstGeom>
          <a:solidFill>
            <a:schemeClr val="accent3">
              <a:lumMod val="50000"/>
            </a:schemeClr>
          </a:solidFill>
          <a:ln w="9525" algn="ctr">
            <a:noFill/>
            <a:round/>
            <a:headEnd/>
            <a:tailEnd/>
          </a:ln>
        </p:spPr>
        <p:txBody>
          <a:bodyPr wrap="none" anchor="ctr"/>
          <a:lstStyle/>
          <a:p>
            <a:endParaRPr lang="zh-CN" altLang="en-US">
              <a:ea typeface="宋体" charset="-122"/>
            </a:endParaRPr>
          </a:p>
        </p:txBody>
      </p:sp>
      <p:sp>
        <p:nvSpPr>
          <p:cNvPr id="49" name="Text Box 4"/>
          <p:cNvSpPr txBox="1">
            <a:spLocks noChangeArrowheads="1"/>
          </p:cNvSpPr>
          <p:nvPr/>
        </p:nvSpPr>
        <p:spPr bwMode="gray">
          <a:xfrm>
            <a:off x="3744119" y="3474219"/>
            <a:ext cx="1800200" cy="784830"/>
          </a:xfrm>
          <a:prstGeom prst="rect">
            <a:avLst/>
          </a:prstGeom>
          <a:noFill/>
          <a:ln w="9525" algn="ctr">
            <a:noFill/>
            <a:miter lim="800000"/>
            <a:headEnd/>
            <a:tailEnd/>
          </a:ln>
        </p:spPr>
        <p:txBody>
          <a:bodyPr wrap="square">
            <a:spAutoFit/>
          </a:bodyPr>
          <a:lstStyle/>
          <a:p>
            <a:pPr algn="ctr">
              <a:spcBef>
                <a:spcPct val="50000"/>
              </a:spcBef>
            </a:pPr>
            <a:r>
              <a:rPr lang="zh-CN" altLang="en-US" b="1" dirty="0">
                <a:ea typeface="宋体" charset="-122"/>
                <a:cs typeface="Arial" charset="0"/>
              </a:rPr>
              <a:t> </a:t>
            </a:r>
            <a:r>
              <a:rPr lang="zh-CN" altLang="en-US" b="1" dirty="0" smtClean="0">
                <a:ea typeface="宋体" charset="-122"/>
                <a:cs typeface="Arial" charset="0"/>
              </a:rPr>
              <a:t>在国外高效的</a:t>
            </a:r>
            <a:endParaRPr lang="en-US" altLang="zh-CN" b="1" dirty="0" smtClean="0">
              <a:ea typeface="宋体" charset="-122"/>
              <a:cs typeface="Arial" charset="0"/>
            </a:endParaRPr>
          </a:p>
          <a:p>
            <a:pPr algn="ctr">
              <a:spcBef>
                <a:spcPct val="50000"/>
              </a:spcBef>
            </a:pPr>
            <a:r>
              <a:rPr lang="zh-CN" altLang="en-US" b="1" dirty="0" smtClean="0">
                <a:ea typeface="宋体" charset="-122"/>
                <a:cs typeface="Arial" charset="0"/>
              </a:rPr>
              <a:t>科研与学习</a:t>
            </a:r>
            <a:endParaRPr lang="en-US" altLang="zh-CN" b="1" dirty="0">
              <a:ea typeface="宋体" charset="-122"/>
              <a:cs typeface="Arial" charset="0"/>
            </a:endParaRPr>
          </a:p>
        </p:txBody>
      </p:sp>
      <p:sp>
        <p:nvSpPr>
          <p:cNvPr id="50" name="AutoShape 5"/>
          <p:cNvSpPr>
            <a:spLocks noChangeArrowheads="1"/>
          </p:cNvSpPr>
          <p:nvPr/>
        </p:nvSpPr>
        <p:spPr bwMode="gray">
          <a:xfrm>
            <a:off x="435570" y="1825377"/>
            <a:ext cx="2408238" cy="1747639"/>
          </a:xfrm>
          <a:prstGeom prst="roundRect">
            <a:avLst>
              <a:gd name="adj" fmla="val 16667"/>
            </a:avLst>
          </a:prstGeom>
          <a:solidFill>
            <a:srgbClr val="FFFFFF"/>
          </a:solidFill>
          <a:ln w="9525">
            <a:noFill/>
            <a:round/>
            <a:headEnd/>
            <a:tailEnd/>
          </a:ln>
          <a:effectLst>
            <a:prstShdw prst="shdw17" dist="17961" dir="13500000">
              <a:srgbClr val="999999"/>
            </a:prstShdw>
          </a:effectLst>
        </p:spPr>
        <p:txBody>
          <a:bodyPr wrap="none" anchor="ctr"/>
          <a:lstStyle/>
          <a:p>
            <a:endParaRPr lang="zh-CN" altLang="en-US">
              <a:ea typeface="宋体" charset="-122"/>
            </a:endParaRPr>
          </a:p>
        </p:txBody>
      </p:sp>
      <p:sp>
        <p:nvSpPr>
          <p:cNvPr id="51" name="Text Box 18"/>
          <p:cNvSpPr txBox="1">
            <a:spLocks noChangeArrowheads="1"/>
          </p:cNvSpPr>
          <p:nvPr/>
        </p:nvSpPr>
        <p:spPr bwMode="white">
          <a:xfrm>
            <a:off x="251520" y="1434262"/>
            <a:ext cx="2808312" cy="353943"/>
          </a:xfrm>
          <a:prstGeom prst="rect">
            <a:avLst/>
          </a:prstGeom>
          <a:noFill/>
          <a:ln w="9525" algn="ctr">
            <a:noFill/>
            <a:miter lim="800000"/>
            <a:headEnd/>
            <a:tailEnd/>
          </a:ln>
        </p:spPr>
        <p:txBody>
          <a:bodyPr wrap="square">
            <a:spAutoFit/>
          </a:bodyPr>
          <a:lstStyle/>
          <a:p>
            <a:pPr algn="ctr">
              <a:spcBef>
                <a:spcPct val="50000"/>
              </a:spcBef>
            </a:pPr>
            <a:r>
              <a:rPr lang="zh-CN" altLang="en-US" sz="1700" b="1" dirty="0" smtClean="0">
                <a:solidFill>
                  <a:srgbClr val="FFFFFF"/>
                </a:solidFill>
                <a:ea typeface="宋体" charset="-122"/>
                <a:cs typeface="Arial" charset="0"/>
              </a:rPr>
              <a:t>制定良好的科研学习计划</a:t>
            </a:r>
            <a:endParaRPr lang="en-US" altLang="zh-CN" sz="1700" b="1" dirty="0">
              <a:solidFill>
                <a:srgbClr val="FFFFFF"/>
              </a:solidFill>
              <a:ea typeface="宋体" charset="-122"/>
              <a:cs typeface="Arial" charset="0"/>
            </a:endParaRPr>
          </a:p>
        </p:txBody>
      </p:sp>
      <p:sp>
        <p:nvSpPr>
          <p:cNvPr id="52" name="Text Box 9"/>
          <p:cNvSpPr txBox="1">
            <a:spLocks noChangeArrowheads="1"/>
          </p:cNvSpPr>
          <p:nvPr/>
        </p:nvSpPr>
        <p:spPr bwMode="gray">
          <a:xfrm>
            <a:off x="370731" y="1903165"/>
            <a:ext cx="2545085" cy="1600438"/>
          </a:xfrm>
          <a:prstGeom prst="rect">
            <a:avLst/>
          </a:prstGeom>
          <a:noFill/>
          <a:ln w="9525" algn="ctr">
            <a:noFill/>
            <a:miter lim="800000"/>
            <a:headEnd/>
            <a:tailEnd/>
          </a:ln>
        </p:spPr>
        <p:txBody>
          <a:bodyPr wrap="square">
            <a:spAutoFit/>
          </a:bodyPr>
          <a:lstStyle/>
          <a:p>
            <a:pPr algn="just" eaLnBrk="0" hangingPunct="0">
              <a:buClr>
                <a:schemeClr val="accent3">
                  <a:lumMod val="50000"/>
                </a:schemeClr>
              </a:buClr>
              <a:buFont typeface="Wingdings" pitchFamily="2" charset="2"/>
              <a:buChar char="Ø"/>
            </a:pPr>
            <a:r>
              <a:rPr lang="zh-CN" altLang="en-US" sz="1400" dirty="0" smtClean="0">
                <a:solidFill>
                  <a:schemeClr val="tx2"/>
                </a:solidFill>
                <a:latin typeface="宋体" pitchFamily="2" charset="-122"/>
                <a:ea typeface="宋体" pitchFamily="2" charset="-122"/>
              </a:rPr>
              <a:t>学习生活是千变万化的，它总是在引诱你去各种偷懒；</a:t>
            </a:r>
            <a:endParaRPr lang="en-US" altLang="zh-CN" sz="1400" dirty="0" smtClean="0">
              <a:solidFill>
                <a:schemeClr val="tx2"/>
              </a:solidFill>
              <a:latin typeface="宋体" pitchFamily="2" charset="-122"/>
              <a:ea typeface="宋体" pitchFamily="2" charset="-122"/>
            </a:endParaRPr>
          </a:p>
          <a:p>
            <a:pPr algn="just" eaLnBrk="0" hangingPunct="0">
              <a:buClr>
                <a:schemeClr val="accent3">
                  <a:lumMod val="50000"/>
                </a:schemeClr>
              </a:buClr>
              <a:buFont typeface="Wingdings" pitchFamily="2" charset="2"/>
              <a:buChar char="Ø"/>
            </a:pPr>
            <a:r>
              <a:rPr lang="zh-CN" altLang="en-US" sz="1400" dirty="0" smtClean="0">
                <a:solidFill>
                  <a:schemeClr val="tx2"/>
                </a:solidFill>
                <a:latin typeface="宋体" pitchFamily="2" charset="-122"/>
                <a:ea typeface="宋体" pitchFamily="2" charset="-122"/>
              </a:rPr>
              <a:t>根据个人情况制定学习计划会促使你按照计划实行任务，排除困难和干扰；</a:t>
            </a:r>
            <a:endParaRPr lang="en-US" altLang="zh-CN" sz="1400" dirty="0" smtClean="0">
              <a:solidFill>
                <a:schemeClr val="tx2"/>
              </a:solidFill>
              <a:latin typeface="宋体" pitchFamily="2" charset="-122"/>
              <a:ea typeface="宋体" pitchFamily="2" charset="-122"/>
            </a:endParaRPr>
          </a:p>
          <a:p>
            <a:pPr algn="just" eaLnBrk="0" hangingPunct="0">
              <a:buClr>
                <a:schemeClr val="accent3">
                  <a:lumMod val="50000"/>
                </a:schemeClr>
              </a:buClr>
              <a:buFont typeface="Wingdings" pitchFamily="2" charset="2"/>
              <a:buChar char="Ø"/>
            </a:pPr>
            <a:r>
              <a:rPr lang="zh-CN" altLang="en-US" sz="1400" dirty="0" smtClean="0">
                <a:solidFill>
                  <a:schemeClr val="tx2"/>
                </a:solidFill>
                <a:latin typeface="宋体" pitchFamily="2" charset="-122"/>
                <a:ea typeface="宋体" pitchFamily="2" charset="-122"/>
              </a:rPr>
              <a:t>良好的计划是进行科研学习任务的根本。</a:t>
            </a:r>
            <a:endParaRPr lang="en-US" altLang="zh-CN" sz="1400" dirty="0">
              <a:solidFill>
                <a:schemeClr val="tx2"/>
              </a:solidFill>
              <a:latin typeface="宋体" pitchFamily="2" charset="-122"/>
              <a:ea typeface="宋体" pitchFamily="2" charset="-122"/>
              <a:cs typeface="Arial" charset="0"/>
            </a:endParaRPr>
          </a:p>
        </p:txBody>
      </p:sp>
      <p:sp>
        <p:nvSpPr>
          <p:cNvPr id="53" name="AutoShape 8"/>
          <p:cNvSpPr>
            <a:spLocks noChangeArrowheads="1"/>
          </p:cNvSpPr>
          <p:nvPr/>
        </p:nvSpPr>
        <p:spPr bwMode="gray">
          <a:xfrm>
            <a:off x="6228184" y="4149080"/>
            <a:ext cx="2615183" cy="2376264"/>
          </a:xfrm>
          <a:prstGeom prst="roundRect">
            <a:avLst>
              <a:gd name="adj" fmla="val 12699"/>
            </a:avLst>
          </a:prstGeom>
          <a:solidFill>
            <a:srgbClr val="0070C0"/>
          </a:solidFill>
          <a:ln w="9525" algn="ctr">
            <a:noFill/>
            <a:round/>
            <a:headEnd/>
            <a:tailEnd/>
          </a:ln>
        </p:spPr>
        <p:txBody>
          <a:bodyPr wrap="none" anchor="ctr"/>
          <a:lstStyle/>
          <a:p>
            <a:endParaRPr lang="zh-CN" altLang="en-US">
              <a:ea typeface="宋体" charset="-122"/>
            </a:endParaRPr>
          </a:p>
        </p:txBody>
      </p:sp>
      <p:sp>
        <p:nvSpPr>
          <p:cNvPr id="54" name="AutoShape 9"/>
          <p:cNvSpPr>
            <a:spLocks noChangeArrowheads="1"/>
          </p:cNvSpPr>
          <p:nvPr/>
        </p:nvSpPr>
        <p:spPr bwMode="gray">
          <a:xfrm>
            <a:off x="6300191" y="4653136"/>
            <a:ext cx="2471167" cy="1656183"/>
          </a:xfrm>
          <a:prstGeom prst="roundRect">
            <a:avLst>
              <a:gd name="adj" fmla="val 16667"/>
            </a:avLst>
          </a:prstGeom>
          <a:solidFill>
            <a:srgbClr val="FFFFFF"/>
          </a:solidFill>
          <a:ln w="9525">
            <a:noFill/>
            <a:round/>
            <a:headEnd/>
            <a:tailEnd/>
          </a:ln>
          <a:effectLst>
            <a:prstShdw prst="shdw17" dist="17961" dir="13500000">
              <a:srgbClr val="999999"/>
            </a:prstShdw>
          </a:effectLst>
        </p:spPr>
        <p:txBody>
          <a:bodyPr wrap="none" anchor="ctr"/>
          <a:lstStyle/>
          <a:p>
            <a:endParaRPr lang="zh-CN" altLang="en-US" dirty="0">
              <a:ea typeface="宋体" charset="-122"/>
            </a:endParaRPr>
          </a:p>
        </p:txBody>
      </p:sp>
      <p:sp>
        <p:nvSpPr>
          <p:cNvPr id="55" name="Text Box 18"/>
          <p:cNvSpPr txBox="1">
            <a:spLocks noChangeArrowheads="1"/>
          </p:cNvSpPr>
          <p:nvPr/>
        </p:nvSpPr>
        <p:spPr bwMode="white">
          <a:xfrm>
            <a:off x="6156176" y="4181018"/>
            <a:ext cx="2808312" cy="400110"/>
          </a:xfrm>
          <a:prstGeom prst="rect">
            <a:avLst/>
          </a:prstGeom>
          <a:noFill/>
          <a:ln w="9525" algn="ctr">
            <a:noFill/>
            <a:miter lim="800000"/>
            <a:headEnd/>
            <a:tailEnd/>
          </a:ln>
        </p:spPr>
        <p:txBody>
          <a:bodyPr wrap="square">
            <a:spAutoFit/>
          </a:bodyPr>
          <a:lstStyle/>
          <a:p>
            <a:pPr algn="ctr">
              <a:spcBef>
                <a:spcPct val="50000"/>
              </a:spcBef>
            </a:pPr>
            <a:r>
              <a:rPr lang="zh-CN" altLang="en-US" sz="2000" b="1" dirty="0" smtClean="0">
                <a:solidFill>
                  <a:srgbClr val="FFFFFF"/>
                </a:solidFill>
                <a:ea typeface="宋体" charset="-122"/>
                <a:cs typeface="Arial" charset="0"/>
              </a:rPr>
              <a:t>与导师的沟通交流</a:t>
            </a:r>
            <a:endParaRPr lang="en-US" altLang="zh-CN" sz="2000" b="1" dirty="0">
              <a:solidFill>
                <a:srgbClr val="FFFFFF"/>
              </a:solidFill>
              <a:ea typeface="宋体" charset="-122"/>
              <a:cs typeface="Arial" charset="0"/>
            </a:endParaRPr>
          </a:p>
        </p:txBody>
      </p:sp>
      <p:sp>
        <p:nvSpPr>
          <p:cNvPr id="56" name="Text Box 9"/>
          <p:cNvSpPr txBox="1">
            <a:spLocks noChangeArrowheads="1"/>
          </p:cNvSpPr>
          <p:nvPr/>
        </p:nvSpPr>
        <p:spPr bwMode="gray">
          <a:xfrm>
            <a:off x="6300192" y="4708300"/>
            <a:ext cx="2460179" cy="1600438"/>
          </a:xfrm>
          <a:prstGeom prst="rect">
            <a:avLst/>
          </a:prstGeom>
          <a:noFill/>
          <a:ln w="9525" algn="ctr">
            <a:noFill/>
            <a:miter lim="800000"/>
            <a:headEnd/>
            <a:tailEnd/>
          </a:ln>
        </p:spPr>
        <p:txBody>
          <a:bodyPr wrap="square">
            <a:spAutoFit/>
          </a:bodyPr>
          <a:lstStyle/>
          <a:p>
            <a:pPr algn="just" eaLnBrk="0" hangingPunct="0">
              <a:buClr>
                <a:srgbClr val="0070C0"/>
              </a:buClr>
              <a:buFont typeface="Wingdings" pitchFamily="2" charset="2"/>
              <a:buChar char="Ø"/>
            </a:pPr>
            <a:r>
              <a:rPr lang="zh-CN" altLang="en-US" sz="1400" dirty="0" smtClean="0">
                <a:solidFill>
                  <a:srgbClr val="000000"/>
                </a:solidFill>
                <a:ea typeface="宋体" charset="-122"/>
                <a:cs typeface="Arial" charset="0"/>
              </a:rPr>
              <a:t>与导师有效的沟通能够让你更快融入新的学习环境，是顺利完成学业的必要条件；</a:t>
            </a:r>
            <a:endParaRPr lang="en-US" altLang="zh-CN" sz="1400" dirty="0" smtClean="0">
              <a:solidFill>
                <a:srgbClr val="000000"/>
              </a:solidFill>
              <a:ea typeface="宋体" charset="-122"/>
              <a:cs typeface="Arial" charset="0"/>
            </a:endParaRPr>
          </a:p>
          <a:p>
            <a:pPr algn="just" eaLnBrk="0" hangingPunct="0">
              <a:buClr>
                <a:srgbClr val="0070C0"/>
              </a:buClr>
              <a:buFont typeface="Wingdings" pitchFamily="2" charset="2"/>
              <a:buChar char="Ø"/>
            </a:pPr>
            <a:r>
              <a:rPr lang="zh-CN" altLang="en-US" sz="1400" dirty="0" smtClean="0">
                <a:solidFill>
                  <a:srgbClr val="000000"/>
                </a:solidFill>
                <a:ea typeface="宋体" charset="-122"/>
                <a:cs typeface="Arial" charset="0"/>
              </a:rPr>
              <a:t>要知道，在一定程度上你跟导师还是隶属于雇佣关系，你要学会让</a:t>
            </a:r>
            <a:r>
              <a:rPr lang="en-US" altLang="zh-CN" sz="1400" dirty="0" smtClean="0">
                <a:solidFill>
                  <a:srgbClr val="000000"/>
                </a:solidFill>
                <a:ea typeface="宋体" charset="-122"/>
                <a:cs typeface="Arial" charset="0"/>
              </a:rPr>
              <a:t>BOSS</a:t>
            </a:r>
            <a:r>
              <a:rPr lang="zh-CN" altLang="en-US" sz="1400" dirty="0" smtClean="0">
                <a:solidFill>
                  <a:srgbClr val="000000"/>
                </a:solidFill>
                <a:ea typeface="宋体" charset="-122"/>
                <a:cs typeface="Arial" charset="0"/>
              </a:rPr>
              <a:t>欣赏你，看到你的价值所在。</a:t>
            </a:r>
            <a:endParaRPr lang="en-US" altLang="zh-CN" sz="1400" dirty="0">
              <a:solidFill>
                <a:srgbClr val="000000"/>
              </a:solidFill>
              <a:ea typeface="宋体" charset="-122"/>
              <a:cs typeface="Arial" charset="0"/>
            </a:endParaRPr>
          </a:p>
        </p:txBody>
      </p:sp>
      <p:sp>
        <p:nvSpPr>
          <p:cNvPr id="57" name="AutoShape 12"/>
          <p:cNvSpPr>
            <a:spLocks noChangeArrowheads="1"/>
          </p:cNvSpPr>
          <p:nvPr/>
        </p:nvSpPr>
        <p:spPr bwMode="gray">
          <a:xfrm>
            <a:off x="6156177" y="1324744"/>
            <a:ext cx="2592288" cy="2464296"/>
          </a:xfrm>
          <a:prstGeom prst="roundRect">
            <a:avLst>
              <a:gd name="adj" fmla="val 12699"/>
            </a:avLst>
          </a:prstGeom>
          <a:solidFill>
            <a:schemeClr val="accent2"/>
          </a:solidFill>
          <a:ln w="9525" algn="ctr">
            <a:noFill/>
            <a:round/>
            <a:headEnd/>
            <a:tailEnd/>
          </a:ln>
        </p:spPr>
        <p:txBody>
          <a:bodyPr wrap="none" anchor="ctr"/>
          <a:lstStyle/>
          <a:p>
            <a:endParaRPr lang="zh-CN" altLang="en-US">
              <a:ea typeface="宋体" charset="-122"/>
            </a:endParaRPr>
          </a:p>
        </p:txBody>
      </p:sp>
      <p:sp>
        <p:nvSpPr>
          <p:cNvPr id="58" name="AutoShape 13"/>
          <p:cNvSpPr>
            <a:spLocks noChangeArrowheads="1"/>
          </p:cNvSpPr>
          <p:nvPr/>
        </p:nvSpPr>
        <p:spPr bwMode="gray">
          <a:xfrm>
            <a:off x="6228184" y="1753369"/>
            <a:ext cx="2408238" cy="1819647"/>
          </a:xfrm>
          <a:prstGeom prst="roundRect">
            <a:avLst>
              <a:gd name="adj" fmla="val 16667"/>
            </a:avLst>
          </a:prstGeom>
          <a:solidFill>
            <a:srgbClr val="FFFFFF"/>
          </a:solidFill>
          <a:ln w="9525">
            <a:noFill/>
            <a:round/>
            <a:headEnd/>
            <a:tailEnd/>
          </a:ln>
          <a:effectLst>
            <a:prstShdw prst="shdw17" dist="17961" dir="13500000">
              <a:srgbClr val="999999"/>
            </a:prstShdw>
          </a:effectLst>
        </p:spPr>
        <p:txBody>
          <a:bodyPr wrap="none" anchor="ctr"/>
          <a:lstStyle/>
          <a:p>
            <a:endParaRPr lang="zh-CN" altLang="en-US">
              <a:ea typeface="宋体" charset="-122"/>
            </a:endParaRPr>
          </a:p>
        </p:txBody>
      </p:sp>
      <p:sp>
        <p:nvSpPr>
          <p:cNvPr id="59" name="Text Box 18"/>
          <p:cNvSpPr txBox="1">
            <a:spLocks noChangeArrowheads="1"/>
          </p:cNvSpPr>
          <p:nvPr/>
        </p:nvSpPr>
        <p:spPr bwMode="white">
          <a:xfrm>
            <a:off x="6084168" y="1331476"/>
            <a:ext cx="2664296" cy="369332"/>
          </a:xfrm>
          <a:prstGeom prst="rect">
            <a:avLst/>
          </a:prstGeom>
          <a:noFill/>
          <a:ln w="9525" algn="ctr">
            <a:noFill/>
            <a:miter lim="800000"/>
            <a:headEnd/>
            <a:tailEnd/>
          </a:ln>
        </p:spPr>
        <p:txBody>
          <a:bodyPr wrap="square">
            <a:spAutoFit/>
          </a:bodyPr>
          <a:lstStyle/>
          <a:p>
            <a:pPr algn="ctr">
              <a:spcBef>
                <a:spcPct val="50000"/>
              </a:spcBef>
            </a:pPr>
            <a:r>
              <a:rPr lang="zh-CN" altLang="en-US" b="1" dirty="0" smtClean="0">
                <a:solidFill>
                  <a:srgbClr val="FFFFFF"/>
                </a:solidFill>
                <a:ea typeface="宋体" charset="-122"/>
                <a:cs typeface="Arial" charset="0"/>
              </a:rPr>
              <a:t>论文发表与学术道德</a:t>
            </a:r>
            <a:endParaRPr lang="en-US" altLang="zh-CN" b="1" dirty="0">
              <a:solidFill>
                <a:srgbClr val="FFFFFF"/>
              </a:solidFill>
              <a:ea typeface="宋体" charset="-122"/>
              <a:cs typeface="Arial" charset="0"/>
            </a:endParaRPr>
          </a:p>
        </p:txBody>
      </p:sp>
      <p:sp>
        <p:nvSpPr>
          <p:cNvPr id="60" name="Text Box 9"/>
          <p:cNvSpPr txBox="1">
            <a:spLocks noChangeArrowheads="1"/>
          </p:cNvSpPr>
          <p:nvPr/>
        </p:nvSpPr>
        <p:spPr bwMode="gray">
          <a:xfrm>
            <a:off x="6228184" y="1829142"/>
            <a:ext cx="2460179" cy="1815882"/>
          </a:xfrm>
          <a:prstGeom prst="rect">
            <a:avLst/>
          </a:prstGeom>
          <a:noFill/>
          <a:ln w="9525" algn="ctr">
            <a:noFill/>
            <a:miter lim="800000"/>
            <a:headEnd/>
            <a:tailEnd/>
          </a:ln>
        </p:spPr>
        <p:txBody>
          <a:bodyPr wrap="square">
            <a:spAutoFit/>
          </a:bodyPr>
          <a:lstStyle/>
          <a:p>
            <a:pPr algn="just" eaLnBrk="0" hangingPunct="0">
              <a:buClr>
                <a:schemeClr val="accent2"/>
              </a:buClr>
              <a:buFont typeface="Wingdings" pitchFamily="2" charset="2"/>
              <a:buChar char="Ø"/>
            </a:pPr>
            <a:r>
              <a:rPr lang="zh-CN" altLang="en-US" sz="1400" dirty="0" smtClean="0">
                <a:solidFill>
                  <a:srgbClr val="000000"/>
                </a:solidFill>
                <a:latin typeface="宋体" pitchFamily="2" charset="-122"/>
                <a:ea typeface="宋体" pitchFamily="2" charset="-122"/>
                <a:cs typeface="Arial" charset="0"/>
              </a:rPr>
              <a:t>绝对服从学术道德规范，很小的一个作弊或剽窃会毁掉你整个学术生涯；</a:t>
            </a:r>
            <a:endParaRPr lang="en-US" altLang="zh-CN" sz="1400" dirty="0" smtClean="0">
              <a:solidFill>
                <a:srgbClr val="000000"/>
              </a:solidFill>
              <a:latin typeface="宋体" pitchFamily="2" charset="-122"/>
              <a:ea typeface="宋体" pitchFamily="2" charset="-122"/>
              <a:cs typeface="Arial" charset="0"/>
            </a:endParaRPr>
          </a:p>
          <a:p>
            <a:pPr algn="just" eaLnBrk="0" hangingPunct="0">
              <a:buClr>
                <a:schemeClr val="accent2"/>
              </a:buClr>
              <a:buFont typeface="Wingdings" pitchFamily="2" charset="2"/>
              <a:buChar char="Ø"/>
            </a:pPr>
            <a:r>
              <a:rPr lang="zh-CN" altLang="en-US" sz="1400" dirty="0" smtClean="0">
                <a:solidFill>
                  <a:srgbClr val="000000"/>
                </a:solidFill>
                <a:latin typeface="宋体" pitchFamily="2" charset="-122"/>
                <a:ea typeface="宋体" pitchFamily="2" charset="-122"/>
                <a:cs typeface="Arial" charset="0"/>
              </a:rPr>
              <a:t>学术论文不可急于求成，切忌为发文章而发文章；</a:t>
            </a:r>
            <a:endParaRPr lang="en-US" altLang="zh-CN" sz="1400" dirty="0" smtClean="0">
              <a:solidFill>
                <a:srgbClr val="000000"/>
              </a:solidFill>
              <a:latin typeface="宋体" pitchFamily="2" charset="-122"/>
              <a:ea typeface="宋体" pitchFamily="2" charset="-122"/>
              <a:cs typeface="Arial" charset="0"/>
            </a:endParaRPr>
          </a:p>
          <a:p>
            <a:pPr algn="just" eaLnBrk="0" hangingPunct="0">
              <a:buClr>
                <a:schemeClr val="accent2"/>
              </a:buClr>
              <a:buFont typeface="Wingdings" pitchFamily="2" charset="2"/>
              <a:buChar char="Ø"/>
            </a:pPr>
            <a:r>
              <a:rPr lang="zh-CN" altLang="en-US" sz="1400" dirty="0" smtClean="0">
                <a:solidFill>
                  <a:srgbClr val="000000"/>
                </a:solidFill>
                <a:latin typeface="宋体" pitchFamily="2" charset="-122"/>
                <a:ea typeface="宋体" pitchFamily="2" charset="-122"/>
                <a:cs typeface="Arial" charset="0"/>
              </a:rPr>
              <a:t>一篇好的学术论文会使你终生受益，不要以为数量就是唯一评判标准。</a:t>
            </a:r>
            <a:endParaRPr lang="en-US" altLang="zh-CN" sz="1400" dirty="0">
              <a:solidFill>
                <a:srgbClr val="000000"/>
              </a:solidFill>
              <a:latin typeface="宋体" pitchFamily="2" charset="-122"/>
              <a:ea typeface="宋体" pitchFamily="2" charset="-122"/>
              <a:cs typeface="Arial" charset="0"/>
            </a:endParaRPr>
          </a:p>
        </p:txBody>
      </p:sp>
      <p:sp>
        <p:nvSpPr>
          <p:cNvPr id="61" name="AutoShape 16"/>
          <p:cNvSpPr>
            <a:spLocks noChangeArrowheads="1"/>
          </p:cNvSpPr>
          <p:nvPr/>
        </p:nvSpPr>
        <p:spPr bwMode="gray">
          <a:xfrm>
            <a:off x="323529" y="4149080"/>
            <a:ext cx="2592288" cy="2304256"/>
          </a:xfrm>
          <a:prstGeom prst="roundRect">
            <a:avLst>
              <a:gd name="adj" fmla="val 12699"/>
            </a:avLst>
          </a:prstGeom>
          <a:solidFill>
            <a:schemeClr val="accent1"/>
          </a:solidFill>
          <a:ln w="9525" algn="ctr">
            <a:noFill/>
            <a:round/>
            <a:headEnd/>
            <a:tailEnd/>
          </a:ln>
        </p:spPr>
        <p:txBody>
          <a:bodyPr wrap="none" anchor="ctr"/>
          <a:lstStyle/>
          <a:p>
            <a:endParaRPr lang="zh-CN" altLang="en-US">
              <a:ea typeface="宋体" charset="-122"/>
            </a:endParaRPr>
          </a:p>
        </p:txBody>
      </p:sp>
      <p:sp>
        <p:nvSpPr>
          <p:cNvPr id="62" name="AutoShape 17"/>
          <p:cNvSpPr>
            <a:spLocks noChangeArrowheads="1"/>
          </p:cNvSpPr>
          <p:nvPr/>
        </p:nvSpPr>
        <p:spPr bwMode="gray">
          <a:xfrm>
            <a:off x="435570" y="4581128"/>
            <a:ext cx="2408238" cy="1656183"/>
          </a:xfrm>
          <a:prstGeom prst="roundRect">
            <a:avLst>
              <a:gd name="adj" fmla="val 16667"/>
            </a:avLst>
          </a:prstGeom>
          <a:solidFill>
            <a:srgbClr val="FFFFFF"/>
          </a:solidFill>
          <a:ln w="9525">
            <a:noFill/>
            <a:round/>
            <a:headEnd/>
            <a:tailEnd/>
          </a:ln>
          <a:effectLst>
            <a:prstShdw prst="shdw17" dist="17961" dir="13500000">
              <a:srgbClr val="999999"/>
            </a:prstShdw>
          </a:effectLst>
        </p:spPr>
        <p:txBody>
          <a:bodyPr wrap="none" anchor="ctr"/>
          <a:lstStyle/>
          <a:p>
            <a:endParaRPr lang="zh-CN" altLang="en-US">
              <a:ea typeface="宋体" charset="-122"/>
            </a:endParaRPr>
          </a:p>
        </p:txBody>
      </p:sp>
      <p:sp>
        <p:nvSpPr>
          <p:cNvPr id="63" name="Text Box 18"/>
          <p:cNvSpPr txBox="1">
            <a:spLocks noChangeArrowheads="1"/>
          </p:cNvSpPr>
          <p:nvPr/>
        </p:nvSpPr>
        <p:spPr bwMode="white">
          <a:xfrm>
            <a:off x="395536" y="4181018"/>
            <a:ext cx="2376264" cy="400110"/>
          </a:xfrm>
          <a:prstGeom prst="rect">
            <a:avLst/>
          </a:prstGeom>
          <a:noFill/>
          <a:ln w="9525" algn="ctr">
            <a:noFill/>
            <a:miter lim="800000"/>
            <a:headEnd/>
            <a:tailEnd/>
          </a:ln>
        </p:spPr>
        <p:txBody>
          <a:bodyPr wrap="square">
            <a:spAutoFit/>
          </a:bodyPr>
          <a:lstStyle/>
          <a:p>
            <a:pPr algn="ctr">
              <a:spcBef>
                <a:spcPct val="50000"/>
              </a:spcBef>
            </a:pPr>
            <a:r>
              <a:rPr lang="zh-CN" altLang="en-US" sz="2000" b="1" dirty="0" smtClean="0">
                <a:solidFill>
                  <a:srgbClr val="FFFFFF"/>
                </a:solidFill>
                <a:ea typeface="宋体" charset="-122"/>
                <a:cs typeface="Arial" charset="0"/>
              </a:rPr>
              <a:t>充分利用国外资源</a:t>
            </a:r>
            <a:endParaRPr lang="en-US" altLang="zh-CN" sz="2000" b="1" dirty="0">
              <a:solidFill>
                <a:srgbClr val="FFFFFF"/>
              </a:solidFill>
              <a:ea typeface="宋体" charset="-122"/>
              <a:cs typeface="Arial" charset="0"/>
            </a:endParaRPr>
          </a:p>
        </p:txBody>
      </p:sp>
      <p:sp>
        <p:nvSpPr>
          <p:cNvPr id="64" name="Text Box 9"/>
          <p:cNvSpPr txBox="1">
            <a:spLocks noChangeArrowheads="1"/>
          </p:cNvSpPr>
          <p:nvPr/>
        </p:nvSpPr>
        <p:spPr bwMode="gray">
          <a:xfrm>
            <a:off x="402035" y="4636874"/>
            <a:ext cx="2513781" cy="1600438"/>
          </a:xfrm>
          <a:prstGeom prst="rect">
            <a:avLst/>
          </a:prstGeom>
          <a:noFill/>
          <a:ln w="9525" algn="ctr">
            <a:noFill/>
            <a:miter lim="800000"/>
            <a:headEnd/>
            <a:tailEnd/>
          </a:ln>
        </p:spPr>
        <p:txBody>
          <a:bodyPr wrap="square">
            <a:spAutoFit/>
          </a:bodyPr>
          <a:lstStyle/>
          <a:p>
            <a:pPr algn="just" eaLnBrk="0" hangingPunct="0">
              <a:buClr>
                <a:schemeClr val="accent1"/>
              </a:buClr>
              <a:buFont typeface="Wingdings" pitchFamily="2" charset="2"/>
              <a:buChar char="Ø"/>
            </a:pPr>
            <a:r>
              <a:rPr lang="zh-CN" altLang="en-US" sz="1400" dirty="0" smtClean="0">
                <a:solidFill>
                  <a:schemeClr val="tx2"/>
                </a:solidFill>
                <a:latin typeface="宋体" pitchFamily="2" charset="-122"/>
                <a:ea typeface="宋体" pitchFamily="2" charset="-122"/>
              </a:rPr>
              <a:t>利用好各种资源、懂得学习方法能使自身迅速增值；</a:t>
            </a:r>
            <a:endParaRPr lang="en-US" altLang="zh-CN" sz="1400" dirty="0" smtClean="0">
              <a:solidFill>
                <a:schemeClr val="tx2"/>
              </a:solidFill>
              <a:latin typeface="宋体" pitchFamily="2" charset="-122"/>
              <a:ea typeface="宋体" pitchFamily="2" charset="-122"/>
            </a:endParaRPr>
          </a:p>
          <a:p>
            <a:pPr algn="just" eaLnBrk="0" hangingPunct="0">
              <a:buClr>
                <a:schemeClr val="accent1"/>
              </a:buClr>
              <a:buFont typeface="Wingdings" pitchFamily="2" charset="2"/>
              <a:buChar char="Ø"/>
            </a:pPr>
            <a:r>
              <a:rPr lang="zh-CN" altLang="en-US" sz="1400" dirty="0" smtClean="0">
                <a:solidFill>
                  <a:schemeClr val="tx2"/>
                </a:solidFill>
                <a:latin typeface="宋体" pitchFamily="2" charset="-122"/>
                <a:ea typeface="宋体" pitchFamily="2" charset="-122"/>
                <a:cs typeface="Arial" charset="0"/>
              </a:rPr>
              <a:t>图书馆的作用不能仅仅体现在平时的赶作业与复习上，平时的耳濡目染也很重要；</a:t>
            </a:r>
            <a:endParaRPr lang="en-US" altLang="zh-CN" sz="1400" dirty="0" smtClean="0">
              <a:solidFill>
                <a:schemeClr val="tx2"/>
              </a:solidFill>
              <a:latin typeface="宋体" pitchFamily="2" charset="-122"/>
              <a:ea typeface="宋体" pitchFamily="2" charset="-122"/>
              <a:cs typeface="Arial" charset="0"/>
            </a:endParaRPr>
          </a:p>
          <a:p>
            <a:pPr algn="just" eaLnBrk="0" hangingPunct="0">
              <a:buClr>
                <a:schemeClr val="accent1"/>
              </a:buClr>
              <a:buFont typeface="Wingdings" pitchFamily="2" charset="2"/>
              <a:buChar char="Ø"/>
            </a:pPr>
            <a:r>
              <a:rPr lang="zh-CN" altLang="en-US" sz="1400" dirty="0" smtClean="0">
                <a:solidFill>
                  <a:schemeClr val="tx2"/>
                </a:solidFill>
                <a:latin typeface="宋体" pitchFamily="2" charset="-122"/>
                <a:ea typeface="宋体" pitchFamily="2" charset="-122"/>
                <a:cs typeface="Arial" charset="0"/>
              </a:rPr>
              <a:t>视野的开拓远比单纯地获得优异的科研学习成绩重要。</a:t>
            </a:r>
            <a:endParaRPr lang="en-US" altLang="zh-CN" sz="1400" dirty="0">
              <a:solidFill>
                <a:schemeClr val="tx2"/>
              </a:solidFill>
              <a:latin typeface="宋体" pitchFamily="2" charset="-122"/>
              <a:ea typeface="宋体" pitchFamily="2" charset="-122"/>
              <a:cs typeface="Arial" charset="0"/>
            </a:endParaRPr>
          </a:p>
        </p:txBody>
      </p:sp>
      <p:grpSp>
        <p:nvGrpSpPr>
          <p:cNvPr id="65" name="Group 20"/>
          <p:cNvGrpSpPr>
            <a:grpSpLocks/>
          </p:cNvGrpSpPr>
          <p:nvPr/>
        </p:nvGrpSpPr>
        <p:grpSpPr bwMode="auto">
          <a:xfrm>
            <a:off x="3203848" y="2497683"/>
            <a:ext cx="2819400" cy="2803525"/>
            <a:chOff x="1968" y="1488"/>
            <a:chExt cx="1776" cy="1766"/>
          </a:xfrm>
        </p:grpSpPr>
        <p:sp>
          <p:nvSpPr>
            <p:cNvPr id="66" name="AutoShape 21"/>
            <p:cNvSpPr>
              <a:spLocks noChangeArrowheads="1"/>
            </p:cNvSpPr>
            <p:nvPr/>
          </p:nvSpPr>
          <p:spPr bwMode="gray">
            <a:xfrm rot="6774404">
              <a:off x="2004" y="1578"/>
              <a:ext cx="1688" cy="1664"/>
            </a:xfrm>
            <a:custGeom>
              <a:avLst/>
              <a:gdLst>
                <a:gd name="G0" fmla="+- -1509893 0 0"/>
                <a:gd name="G1" fmla="+- -5955455 0 0"/>
                <a:gd name="G2" fmla="+- -1509893 0 -5955455"/>
                <a:gd name="G3" fmla="+- 10800 0 0"/>
                <a:gd name="G4" fmla="+- 0 0 -1509893"/>
                <a:gd name="T0" fmla="*/ 360 256 1"/>
                <a:gd name="T1" fmla="*/ 0 256 1"/>
                <a:gd name="G5" fmla="+- G2 T0 T1"/>
                <a:gd name="G6" fmla="?: G2 G2 G5"/>
                <a:gd name="G7" fmla="+- 0 0 G6"/>
                <a:gd name="G8" fmla="+- 7926 0 0"/>
                <a:gd name="G9" fmla="+- 0 0 -5955455"/>
                <a:gd name="G10" fmla="+- 7926 0 2700"/>
                <a:gd name="G11" fmla="cos G10 -1509893"/>
                <a:gd name="G12" fmla="sin G10 -1509893"/>
                <a:gd name="G13" fmla="cos 13500 -1509893"/>
                <a:gd name="G14" fmla="sin 13500 -1509893"/>
                <a:gd name="G15" fmla="+- G11 10800 0"/>
                <a:gd name="G16" fmla="+- G12 10800 0"/>
                <a:gd name="G17" fmla="+- G13 10800 0"/>
                <a:gd name="G18" fmla="+- G14 10800 0"/>
                <a:gd name="G19" fmla="*/ 7926 1 2"/>
                <a:gd name="G20" fmla="+- G19 5400 0"/>
                <a:gd name="G21" fmla="cos G20 -1509893"/>
                <a:gd name="G22" fmla="sin G20 -1509893"/>
                <a:gd name="G23" fmla="+- G21 10800 0"/>
                <a:gd name="G24" fmla="+- G12 G23 G22"/>
                <a:gd name="G25" fmla="+- G22 G23 G11"/>
                <a:gd name="G26" fmla="cos 10800 -1509893"/>
                <a:gd name="G27" fmla="sin 10800 -1509893"/>
                <a:gd name="G28" fmla="cos 7926 -1509893"/>
                <a:gd name="G29" fmla="sin 7926 -1509893"/>
                <a:gd name="G30" fmla="+- G26 10800 0"/>
                <a:gd name="G31" fmla="+- G27 10800 0"/>
                <a:gd name="G32" fmla="+- G28 10800 0"/>
                <a:gd name="G33" fmla="+- G29 10800 0"/>
                <a:gd name="G34" fmla="+- G19 5400 0"/>
                <a:gd name="G35" fmla="cos G34 -5955455"/>
                <a:gd name="G36" fmla="sin G34 -5955455"/>
                <a:gd name="G37" fmla="+/ -5955455 -1509893 2"/>
                <a:gd name="T2" fmla="*/ 180 256 1"/>
                <a:gd name="T3" fmla="*/ 0 256 1"/>
                <a:gd name="G38" fmla="+- G37 T2 T3"/>
                <a:gd name="G39" fmla="?: G2 G37 G38"/>
                <a:gd name="G40" fmla="cos 10800 G39"/>
                <a:gd name="G41" fmla="sin 10800 G39"/>
                <a:gd name="G42" fmla="cos 7926 G39"/>
                <a:gd name="G43" fmla="sin 7926 G39"/>
                <a:gd name="G44" fmla="+- G40 10800 0"/>
                <a:gd name="G45" fmla="+- G41 10800 0"/>
                <a:gd name="G46" fmla="+- G42 10800 0"/>
                <a:gd name="G47" fmla="+- G43 10800 0"/>
                <a:gd name="G48" fmla="+- G35 10800 0"/>
                <a:gd name="G49" fmla="+- G36 10800 0"/>
                <a:gd name="T4" fmla="*/ 16689 w 21600"/>
                <a:gd name="T5" fmla="*/ 1746 h 21600"/>
                <a:gd name="T6" fmla="*/ 10657 w 21600"/>
                <a:gd name="T7" fmla="*/ 1438 h 21600"/>
                <a:gd name="T8" fmla="*/ 15121 w 21600"/>
                <a:gd name="T9" fmla="*/ 4156 h 21600"/>
                <a:gd name="T10" fmla="*/ 23223 w 21600"/>
                <a:gd name="T11" fmla="*/ 5516 h 21600"/>
                <a:gd name="T12" fmla="*/ 21035 w 21600"/>
                <a:gd name="T13" fmla="*/ 10942 h 21600"/>
                <a:gd name="T14" fmla="*/ 15609 w 21600"/>
                <a:gd name="T15" fmla="*/ 875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093" y="7698"/>
                  </a:moveTo>
                  <a:cubicBezTo>
                    <a:pt x="16849" y="4772"/>
                    <a:pt x="13978" y="2874"/>
                    <a:pt x="10800" y="2874"/>
                  </a:cubicBezTo>
                  <a:cubicBezTo>
                    <a:pt x="10759" y="2873"/>
                    <a:pt x="10719" y="2874"/>
                    <a:pt x="10679" y="2874"/>
                  </a:cubicBezTo>
                  <a:lnTo>
                    <a:pt x="10635" y="1"/>
                  </a:lnTo>
                  <a:cubicBezTo>
                    <a:pt x="10690" y="0"/>
                    <a:pt x="10745" y="-1"/>
                    <a:pt x="10800" y="0"/>
                  </a:cubicBezTo>
                  <a:cubicBezTo>
                    <a:pt x="15131" y="0"/>
                    <a:pt x="19043" y="2587"/>
                    <a:pt x="20738" y="6573"/>
                  </a:cubicBezTo>
                  <a:lnTo>
                    <a:pt x="23223" y="5516"/>
                  </a:lnTo>
                  <a:lnTo>
                    <a:pt x="21035" y="10942"/>
                  </a:lnTo>
                  <a:lnTo>
                    <a:pt x="15609" y="8754"/>
                  </a:lnTo>
                  <a:lnTo>
                    <a:pt x="18093" y="7698"/>
                  </a:lnTo>
                  <a:close/>
                </a:path>
              </a:pathLst>
            </a:custGeom>
            <a:solidFill>
              <a:srgbClr val="0070C0"/>
            </a:solidFill>
            <a:ln w="9525">
              <a:noFill/>
              <a:miter lim="800000"/>
              <a:headEnd/>
              <a:tailEnd/>
            </a:ln>
            <a:effectLst/>
            <a:scene3d>
              <a:camera prst="legacyObliqueTopRight"/>
              <a:lightRig rig="legacyFlat3" dir="b"/>
            </a:scene3d>
            <a:sp3d extrusionH="176200" prstMaterial="legacyMatte">
              <a:bevelT w="13500" h="13500" prst="angle"/>
              <a:bevelB w="13500" h="13500" prst="angle"/>
              <a:extrusionClr>
                <a:schemeClr val="hlink"/>
              </a:extrusionClr>
            </a:sp3d>
          </p:spPr>
          <p:txBody>
            <a:bodyPr wrap="none" anchor="ctr">
              <a:flatTx/>
            </a:bodyPr>
            <a:lstStyle/>
            <a:p>
              <a:endParaRPr lang="zh-CN" altLang="en-US">
                <a:ea typeface="宋体" charset="-122"/>
              </a:endParaRPr>
            </a:p>
          </p:txBody>
        </p:sp>
        <p:sp>
          <p:nvSpPr>
            <p:cNvPr id="67" name="AutoShape 22"/>
            <p:cNvSpPr>
              <a:spLocks noChangeArrowheads="1"/>
            </p:cNvSpPr>
            <p:nvPr/>
          </p:nvSpPr>
          <p:spPr bwMode="gray">
            <a:xfrm rot="12174404">
              <a:off x="1968" y="1567"/>
              <a:ext cx="1688" cy="1664"/>
            </a:xfrm>
            <a:custGeom>
              <a:avLst/>
              <a:gdLst>
                <a:gd name="G0" fmla="+- -1509893 0 0"/>
                <a:gd name="G1" fmla="+- -5955455 0 0"/>
                <a:gd name="G2" fmla="+- -1509893 0 -5955455"/>
                <a:gd name="G3" fmla="+- 10800 0 0"/>
                <a:gd name="G4" fmla="+- 0 0 -1509893"/>
                <a:gd name="T0" fmla="*/ 360 256 1"/>
                <a:gd name="T1" fmla="*/ 0 256 1"/>
                <a:gd name="G5" fmla="+- G2 T0 T1"/>
                <a:gd name="G6" fmla="?: G2 G2 G5"/>
                <a:gd name="G7" fmla="+- 0 0 G6"/>
                <a:gd name="G8" fmla="+- 7926 0 0"/>
                <a:gd name="G9" fmla="+- 0 0 -5955455"/>
                <a:gd name="G10" fmla="+- 7926 0 2700"/>
                <a:gd name="G11" fmla="cos G10 -1509893"/>
                <a:gd name="G12" fmla="sin G10 -1509893"/>
                <a:gd name="G13" fmla="cos 13500 -1509893"/>
                <a:gd name="G14" fmla="sin 13500 -1509893"/>
                <a:gd name="G15" fmla="+- G11 10800 0"/>
                <a:gd name="G16" fmla="+- G12 10800 0"/>
                <a:gd name="G17" fmla="+- G13 10800 0"/>
                <a:gd name="G18" fmla="+- G14 10800 0"/>
                <a:gd name="G19" fmla="*/ 7926 1 2"/>
                <a:gd name="G20" fmla="+- G19 5400 0"/>
                <a:gd name="G21" fmla="cos G20 -1509893"/>
                <a:gd name="G22" fmla="sin G20 -1509893"/>
                <a:gd name="G23" fmla="+- G21 10800 0"/>
                <a:gd name="G24" fmla="+- G12 G23 G22"/>
                <a:gd name="G25" fmla="+- G22 G23 G11"/>
                <a:gd name="G26" fmla="cos 10800 -1509893"/>
                <a:gd name="G27" fmla="sin 10800 -1509893"/>
                <a:gd name="G28" fmla="cos 7926 -1509893"/>
                <a:gd name="G29" fmla="sin 7926 -1509893"/>
                <a:gd name="G30" fmla="+- G26 10800 0"/>
                <a:gd name="G31" fmla="+- G27 10800 0"/>
                <a:gd name="G32" fmla="+- G28 10800 0"/>
                <a:gd name="G33" fmla="+- G29 10800 0"/>
                <a:gd name="G34" fmla="+- G19 5400 0"/>
                <a:gd name="G35" fmla="cos G34 -5955455"/>
                <a:gd name="G36" fmla="sin G34 -5955455"/>
                <a:gd name="G37" fmla="+/ -5955455 -1509893 2"/>
                <a:gd name="T2" fmla="*/ 180 256 1"/>
                <a:gd name="T3" fmla="*/ 0 256 1"/>
                <a:gd name="G38" fmla="+- G37 T2 T3"/>
                <a:gd name="G39" fmla="?: G2 G37 G38"/>
                <a:gd name="G40" fmla="cos 10800 G39"/>
                <a:gd name="G41" fmla="sin 10800 G39"/>
                <a:gd name="G42" fmla="cos 7926 G39"/>
                <a:gd name="G43" fmla="sin 7926 G39"/>
                <a:gd name="G44" fmla="+- G40 10800 0"/>
                <a:gd name="G45" fmla="+- G41 10800 0"/>
                <a:gd name="G46" fmla="+- G42 10800 0"/>
                <a:gd name="G47" fmla="+- G43 10800 0"/>
                <a:gd name="G48" fmla="+- G35 10800 0"/>
                <a:gd name="G49" fmla="+- G36 10800 0"/>
                <a:gd name="T4" fmla="*/ 16689 w 21600"/>
                <a:gd name="T5" fmla="*/ 1746 h 21600"/>
                <a:gd name="T6" fmla="*/ 10657 w 21600"/>
                <a:gd name="T7" fmla="*/ 1438 h 21600"/>
                <a:gd name="T8" fmla="*/ 15121 w 21600"/>
                <a:gd name="T9" fmla="*/ 4156 h 21600"/>
                <a:gd name="T10" fmla="*/ 23223 w 21600"/>
                <a:gd name="T11" fmla="*/ 5516 h 21600"/>
                <a:gd name="T12" fmla="*/ 21035 w 21600"/>
                <a:gd name="T13" fmla="*/ 10942 h 21600"/>
                <a:gd name="T14" fmla="*/ 15609 w 21600"/>
                <a:gd name="T15" fmla="*/ 875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093" y="7698"/>
                  </a:moveTo>
                  <a:cubicBezTo>
                    <a:pt x="16849" y="4772"/>
                    <a:pt x="13978" y="2874"/>
                    <a:pt x="10800" y="2874"/>
                  </a:cubicBezTo>
                  <a:cubicBezTo>
                    <a:pt x="10759" y="2873"/>
                    <a:pt x="10719" y="2874"/>
                    <a:pt x="10679" y="2874"/>
                  </a:cubicBezTo>
                  <a:lnTo>
                    <a:pt x="10635" y="1"/>
                  </a:lnTo>
                  <a:cubicBezTo>
                    <a:pt x="10690" y="0"/>
                    <a:pt x="10745" y="-1"/>
                    <a:pt x="10800" y="0"/>
                  </a:cubicBezTo>
                  <a:cubicBezTo>
                    <a:pt x="15131" y="0"/>
                    <a:pt x="19043" y="2587"/>
                    <a:pt x="20738" y="6573"/>
                  </a:cubicBezTo>
                  <a:lnTo>
                    <a:pt x="23223" y="5516"/>
                  </a:lnTo>
                  <a:lnTo>
                    <a:pt x="21035" y="10942"/>
                  </a:lnTo>
                  <a:lnTo>
                    <a:pt x="15609" y="8754"/>
                  </a:lnTo>
                  <a:lnTo>
                    <a:pt x="18093" y="7698"/>
                  </a:lnTo>
                  <a:close/>
                </a:path>
              </a:pathLst>
            </a:custGeom>
            <a:gradFill rotWithShape="1">
              <a:gsLst>
                <a:gs pos="0">
                  <a:schemeClr val="accent1">
                    <a:gamma/>
                    <a:shade val="0"/>
                    <a:invGamma/>
                  </a:schemeClr>
                </a:gs>
                <a:gs pos="100000">
                  <a:schemeClr val="accent1"/>
                </a:gs>
              </a:gsLst>
              <a:lin ang="2700000" scaled="1"/>
            </a:gradFill>
            <a:ln w="9525">
              <a:noFill/>
              <a:miter lim="800000"/>
              <a:headEnd/>
              <a:tailEnd/>
            </a:ln>
            <a:effectLst/>
            <a:scene3d>
              <a:camera prst="legacyObliqueTopRight"/>
              <a:lightRig rig="legacyFlat3" dir="b"/>
            </a:scene3d>
            <a:sp3d extrusionH="176200" prstMaterial="legacyMatte">
              <a:bevelT w="13500" h="13500" prst="angle"/>
              <a:bevelB w="13500" h="13500" prst="angle"/>
              <a:extrusionClr>
                <a:schemeClr val="accent1"/>
              </a:extrusionClr>
            </a:sp3d>
          </p:spPr>
          <p:txBody>
            <a:bodyPr wrap="none" anchor="ctr">
              <a:flatTx/>
            </a:bodyPr>
            <a:lstStyle/>
            <a:p>
              <a:endParaRPr lang="zh-CN" altLang="en-US">
                <a:ea typeface="宋体" charset="-122"/>
              </a:endParaRPr>
            </a:p>
          </p:txBody>
        </p:sp>
        <p:sp>
          <p:nvSpPr>
            <p:cNvPr id="68" name="AutoShape 23"/>
            <p:cNvSpPr>
              <a:spLocks noChangeArrowheads="1"/>
            </p:cNvSpPr>
            <p:nvPr/>
          </p:nvSpPr>
          <p:spPr bwMode="gray">
            <a:xfrm rot="17574404">
              <a:off x="2029" y="1500"/>
              <a:ext cx="1688" cy="1664"/>
            </a:xfrm>
            <a:custGeom>
              <a:avLst/>
              <a:gdLst>
                <a:gd name="G0" fmla="+- -1509893 0 0"/>
                <a:gd name="G1" fmla="+- -5955455 0 0"/>
                <a:gd name="G2" fmla="+- -1509893 0 -5955455"/>
                <a:gd name="G3" fmla="+- 10800 0 0"/>
                <a:gd name="G4" fmla="+- 0 0 -1509893"/>
                <a:gd name="T0" fmla="*/ 360 256 1"/>
                <a:gd name="T1" fmla="*/ 0 256 1"/>
                <a:gd name="G5" fmla="+- G2 T0 T1"/>
                <a:gd name="G6" fmla="?: G2 G2 G5"/>
                <a:gd name="G7" fmla="+- 0 0 G6"/>
                <a:gd name="G8" fmla="+- 7926 0 0"/>
                <a:gd name="G9" fmla="+- 0 0 -5955455"/>
                <a:gd name="G10" fmla="+- 7926 0 2700"/>
                <a:gd name="G11" fmla="cos G10 -1509893"/>
                <a:gd name="G12" fmla="sin G10 -1509893"/>
                <a:gd name="G13" fmla="cos 13500 -1509893"/>
                <a:gd name="G14" fmla="sin 13500 -1509893"/>
                <a:gd name="G15" fmla="+- G11 10800 0"/>
                <a:gd name="G16" fmla="+- G12 10800 0"/>
                <a:gd name="G17" fmla="+- G13 10800 0"/>
                <a:gd name="G18" fmla="+- G14 10800 0"/>
                <a:gd name="G19" fmla="*/ 7926 1 2"/>
                <a:gd name="G20" fmla="+- G19 5400 0"/>
                <a:gd name="G21" fmla="cos G20 -1509893"/>
                <a:gd name="G22" fmla="sin G20 -1509893"/>
                <a:gd name="G23" fmla="+- G21 10800 0"/>
                <a:gd name="G24" fmla="+- G12 G23 G22"/>
                <a:gd name="G25" fmla="+- G22 G23 G11"/>
                <a:gd name="G26" fmla="cos 10800 -1509893"/>
                <a:gd name="G27" fmla="sin 10800 -1509893"/>
                <a:gd name="G28" fmla="cos 7926 -1509893"/>
                <a:gd name="G29" fmla="sin 7926 -1509893"/>
                <a:gd name="G30" fmla="+- G26 10800 0"/>
                <a:gd name="G31" fmla="+- G27 10800 0"/>
                <a:gd name="G32" fmla="+- G28 10800 0"/>
                <a:gd name="G33" fmla="+- G29 10800 0"/>
                <a:gd name="G34" fmla="+- G19 5400 0"/>
                <a:gd name="G35" fmla="cos G34 -5955455"/>
                <a:gd name="G36" fmla="sin G34 -5955455"/>
                <a:gd name="G37" fmla="+/ -5955455 -1509893 2"/>
                <a:gd name="T2" fmla="*/ 180 256 1"/>
                <a:gd name="T3" fmla="*/ 0 256 1"/>
                <a:gd name="G38" fmla="+- G37 T2 T3"/>
                <a:gd name="G39" fmla="?: G2 G37 G38"/>
                <a:gd name="G40" fmla="cos 10800 G39"/>
                <a:gd name="G41" fmla="sin 10800 G39"/>
                <a:gd name="G42" fmla="cos 7926 G39"/>
                <a:gd name="G43" fmla="sin 7926 G39"/>
                <a:gd name="G44" fmla="+- G40 10800 0"/>
                <a:gd name="G45" fmla="+- G41 10800 0"/>
                <a:gd name="G46" fmla="+- G42 10800 0"/>
                <a:gd name="G47" fmla="+- G43 10800 0"/>
                <a:gd name="G48" fmla="+- G35 10800 0"/>
                <a:gd name="G49" fmla="+- G36 10800 0"/>
                <a:gd name="T4" fmla="*/ 16689 w 21600"/>
                <a:gd name="T5" fmla="*/ 1746 h 21600"/>
                <a:gd name="T6" fmla="*/ 10657 w 21600"/>
                <a:gd name="T7" fmla="*/ 1438 h 21600"/>
                <a:gd name="T8" fmla="*/ 15121 w 21600"/>
                <a:gd name="T9" fmla="*/ 4156 h 21600"/>
                <a:gd name="T10" fmla="*/ 23223 w 21600"/>
                <a:gd name="T11" fmla="*/ 5516 h 21600"/>
                <a:gd name="T12" fmla="*/ 21035 w 21600"/>
                <a:gd name="T13" fmla="*/ 10942 h 21600"/>
                <a:gd name="T14" fmla="*/ 15609 w 21600"/>
                <a:gd name="T15" fmla="*/ 875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093" y="7698"/>
                  </a:moveTo>
                  <a:cubicBezTo>
                    <a:pt x="16849" y="4772"/>
                    <a:pt x="13978" y="2874"/>
                    <a:pt x="10800" y="2874"/>
                  </a:cubicBezTo>
                  <a:cubicBezTo>
                    <a:pt x="10759" y="2873"/>
                    <a:pt x="10719" y="2874"/>
                    <a:pt x="10679" y="2874"/>
                  </a:cubicBezTo>
                  <a:lnTo>
                    <a:pt x="10635" y="1"/>
                  </a:lnTo>
                  <a:cubicBezTo>
                    <a:pt x="10690" y="0"/>
                    <a:pt x="10745" y="-1"/>
                    <a:pt x="10800" y="0"/>
                  </a:cubicBezTo>
                  <a:cubicBezTo>
                    <a:pt x="15131" y="0"/>
                    <a:pt x="19043" y="2587"/>
                    <a:pt x="20738" y="6573"/>
                  </a:cubicBezTo>
                  <a:lnTo>
                    <a:pt x="23223" y="5516"/>
                  </a:lnTo>
                  <a:lnTo>
                    <a:pt x="21035" y="10942"/>
                  </a:lnTo>
                  <a:lnTo>
                    <a:pt x="15609" y="8754"/>
                  </a:lnTo>
                  <a:lnTo>
                    <a:pt x="18093" y="7698"/>
                  </a:lnTo>
                  <a:close/>
                </a:path>
              </a:pathLst>
            </a:custGeom>
            <a:gradFill rotWithShape="1">
              <a:gsLst>
                <a:gs pos="0">
                  <a:schemeClr val="folHlink">
                    <a:gamma/>
                    <a:shade val="6275"/>
                    <a:invGamma/>
                  </a:schemeClr>
                </a:gs>
                <a:gs pos="100000">
                  <a:schemeClr val="folHlink"/>
                </a:gs>
              </a:gsLst>
              <a:lin ang="2700000" scaled="1"/>
            </a:gradFill>
            <a:ln w="9525">
              <a:noFill/>
              <a:miter lim="800000"/>
              <a:headEnd/>
              <a:tailEnd/>
            </a:ln>
            <a:effectLst/>
            <a:scene3d>
              <a:camera prst="legacyObliqueTopRight"/>
              <a:lightRig rig="legacyFlat3" dir="b"/>
            </a:scene3d>
            <a:sp3d extrusionH="176200" prstMaterial="legacyMatte">
              <a:bevelT w="13500" h="13500" prst="angle"/>
              <a:bevelB w="13500" h="13500" prst="angle"/>
              <a:extrusionClr>
                <a:schemeClr val="folHlink"/>
              </a:extrusionClr>
            </a:sp3d>
          </p:spPr>
          <p:txBody>
            <a:bodyPr wrap="none" anchor="ctr">
              <a:flatTx/>
            </a:bodyPr>
            <a:lstStyle/>
            <a:p>
              <a:endParaRPr lang="zh-CN" altLang="en-US">
                <a:ea typeface="宋体" charset="-122"/>
              </a:endParaRPr>
            </a:p>
          </p:txBody>
        </p:sp>
        <p:sp>
          <p:nvSpPr>
            <p:cNvPr id="69" name="AutoShape 24"/>
            <p:cNvSpPr>
              <a:spLocks noChangeArrowheads="1"/>
            </p:cNvSpPr>
            <p:nvPr/>
          </p:nvSpPr>
          <p:spPr bwMode="gray">
            <a:xfrm rot="22974404">
              <a:off x="2056" y="1536"/>
              <a:ext cx="1688" cy="1664"/>
            </a:xfrm>
            <a:custGeom>
              <a:avLst/>
              <a:gdLst>
                <a:gd name="G0" fmla="+- -1509893 0 0"/>
                <a:gd name="G1" fmla="+- -5955455 0 0"/>
                <a:gd name="G2" fmla="+- -1509893 0 -5955455"/>
                <a:gd name="G3" fmla="+- 10800 0 0"/>
                <a:gd name="G4" fmla="+- 0 0 -1509893"/>
                <a:gd name="T0" fmla="*/ 360 256 1"/>
                <a:gd name="T1" fmla="*/ 0 256 1"/>
                <a:gd name="G5" fmla="+- G2 T0 T1"/>
                <a:gd name="G6" fmla="?: G2 G2 G5"/>
                <a:gd name="G7" fmla="+- 0 0 G6"/>
                <a:gd name="G8" fmla="+- 7926 0 0"/>
                <a:gd name="G9" fmla="+- 0 0 -5955455"/>
                <a:gd name="G10" fmla="+- 7926 0 2700"/>
                <a:gd name="G11" fmla="cos G10 -1509893"/>
                <a:gd name="G12" fmla="sin G10 -1509893"/>
                <a:gd name="G13" fmla="cos 13500 -1509893"/>
                <a:gd name="G14" fmla="sin 13500 -1509893"/>
                <a:gd name="G15" fmla="+- G11 10800 0"/>
                <a:gd name="G16" fmla="+- G12 10800 0"/>
                <a:gd name="G17" fmla="+- G13 10800 0"/>
                <a:gd name="G18" fmla="+- G14 10800 0"/>
                <a:gd name="G19" fmla="*/ 7926 1 2"/>
                <a:gd name="G20" fmla="+- G19 5400 0"/>
                <a:gd name="G21" fmla="cos G20 -1509893"/>
                <a:gd name="G22" fmla="sin G20 -1509893"/>
                <a:gd name="G23" fmla="+- G21 10800 0"/>
                <a:gd name="G24" fmla="+- G12 G23 G22"/>
                <a:gd name="G25" fmla="+- G22 G23 G11"/>
                <a:gd name="G26" fmla="cos 10800 -1509893"/>
                <a:gd name="G27" fmla="sin 10800 -1509893"/>
                <a:gd name="G28" fmla="cos 7926 -1509893"/>
                <a:gd name="G29" fmla="sin 7926 -1509893"/>
                <a:gd name="G30" fmla="+- G26 10800 0"/>
                <a:gd name="G31" fmla="+- G27 10800 0"/>
                <a:gd name="G32" fmla="+- G28 10800 0"/>
                <a:gd name="G33" fmla="+- G29 10800 0"/>
                <a:gd name="G34" fmla="+- G19 5400 0"/>
                <a:gd name="G35" fmla="cos G34 -5955455"/>
                <a:gd name="G36" fmla="sin G34 -5955455"/>
                <a:gd name="G37" fmla="+/ -5955455 -1509893 2"/>
                <a:gd name="T2" fmla="*/ 180 256 1"/>
                <a:gd name="T3" fmla="*/ 0 256 1"/>
                <a:gd name="G38" fmla="+- G37 T2 T3"/>
                <a:gd name="G39" fmla="?: G2 G37 G38"/>
                <a:gd name="G40" fmla="cos 10800 G39"/>
                <a:gd name="G41" fmla="sin 10800 G39"/>
                <a:gd name="G42" fmla="cos 7926 G39"/>
                <a:gd name="G43" fmla="sin 7926 G39"/>
                <a:gd name="G44" fmla="+- G40 10800 0"/>
                <a:gd name="G45" fmla="+- G41 10800 0"/>
                <a:gd name="G46" fmla="+- G42 10800 0"/>
                <a:gd name="G47" fmla="+- G43 10800 0"/>
                <a:gd name="G48" fmla="+- G35 10800 0"/>
                <a:gd name="G49" fmla="+- G36 10800 0"/>
                <a:gd name="T4" fmla="*/ 16689 w 21600"/>
                <a:gd name="T5" fmla="*/ 1746 h 21600"/>
                <a:gd name="T6" fmla="*/ 10657 w 21600"/>
                <a:gd name="T7" fmla="*/ 1438 h 21600"/>
                <a:gd name="T8" fmla="*/ 15121 w 21600"/>
                <a:gd name="T9" fmla="*/ 4156 h 21600"/>
                <a:gd name="T10" fmla="*/ 23223 w 21600"/>
                <a:gd name="T11" fmla="*/ 5516 h 21600"/>
                <a:gd name="T12" fmla="*/ 21035 w 21600"/>
                <a:gd name="T13" fmla="*/ 10942 h 21600"/>
                <a:gd name="T14" fmla="*/ 15609 w 21600"/>
                <a:gd name="T15" fmla="*/ 875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093" y="7698"/>
                  </a:moveTo>
                  <a:cubicBezTo>
                    <a:pt x="16849" y="4772"/>
                    <a:pt x="13978" y="2874"/>
                    <a:pt x="10800" y="2874"/>
                  </a:cubicBezTo>
                  <a:cubicBezTo>
                    <a:pt x="10759" y="2873"/>
                    <a:pt x="10719" y="2874"/>
                    <a:pt x="10679" y="2874"/>
                  </a:cubicBezTo>
                  <a:lnTo>
                    <a:pt x="10635" y="1"/>
                  </a:lnTo>
                  <a:cubicBezTo>
                    <a:pt x="10690" y="0"/>
                    <a:pt x="10745" y="-1"/>
                    <a:pt x="10800" y="0"/>
                  </a:cubicBezTo>
                  <a:cubicBezTo>
                    <a:pt x="15131" y="0"/>
                    <a:pt x="19043" y="2587"/>
                    <a:pt x="20738" y="6573"/>
                  </a:cubicBezTo>
                  <a:lnTo>
                    <a:pt x="23223" y="5516"/>
                  </a:lnTo>
                  <a:lnTo>
                    <a:pt x="21035" y="10942"/>
                  </a:lnTo>
                  <a:lnTo>
                    <a:pt x="15609" y="8754"/>
                  </a:lnTo>
                  <a:lnTo>
                    <a:pt x="18093" y="7698"/>
                  </a:lnTo>
                  <a:close/>
                </a:path>
              </a:pathLst>
            </a:custGeom>
            <a:gradFill rotWithShape="1">
              <a:gsLst>
                <a:gs pos="0">
                  <a:schemeClr val="accent2">
                    <a:gamma/>
                    <a:shade val="0"/>
                    <a:invGamma/>
                  </a:schemeClr>
                </a:gs>
                <a:gs pos="100000">
                  <a:schemeClr val="accent2"/>
                </a:gs>
              </a:gsLst>
              <a:lin ang="2700000" scaled="1"/>
            </a:gradFill>
            <a:ln w="9525">
              <a:noFill/>
              <a:miter lim="800000"/>
              <a:headEnd/>
              <a:tailEnd/>
            </a:ln>
            <a:effectLst/>
            <a:scene3d>
              <a:camera prst="legacyObliqueTopRight"/>
              <a:lightRig rig="legacyFlat3" dir="b"/>
            </a:scene3d>
            <a:sp3d extrusionH="176200" prstMaterial="legacyMatte">
              <a:bevelT w="13500" h="13500" prst="angle"/>
              <a:bevelB w="13500" h="13500" prst="angle"/>
              <a:extrusionClr>
                <a:schemeClr val="accent2"/>
              </a:extrusionClr>
            </a:sp3d>
          </p:spPr>
          <p:txBody>
            <a:bodyPr wrap="none" anchor="ctr">
              <a:flatTx/>
            </a:bodyPr>
            <a:lstStyle/>
            <a:p>
              <a:endParaRPr lang="zh-CN" altLang="en-US">
                <a:ea typeface="宋体" charset="-122"/>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页脚占位符 3"/>
          <p:cNvSpPr>
            <a:spLocks noGrp="1"/>
          </p:cNvSpPr>
          <p:nvPr>
            <p:ph type="ftr" sz="quarter" idx="10"/>
          </p:nvPr>
        </p:nvSpPr>
        <p:spPr/>
        <p:txBody>
          <a:bodyPr/>
          <a:lstStyle/>
          <a:p>
            <a:r>
              <a:rPr lang="en-US" altLang="zh-CN"/>
              <a:t>Company Logo</a:t>
            </a:r>
          </a:p>
        </p:txBody>
      </p:sp>
      <p:sp>
        <p:nvSpPr>
          <p:cNvPr id="71683" name="AutoShape 3"/>
          <p:cNvSpPr>
            <a:spLocks noChangeArrowheads="1"/>
          </p:cNvSpPr>
          <p:nvPr/>
        </p:nvSpPr>
        <p:spPr bwMode="auto">
          <a:xfrm>
            <a:off x="5922640" y="1916832"/>
            <a:ext cx="2681808" cy="4032448"/>
          </a:xfrm>
          <a:prstGeom prst="roundRect">
            <a:avLst>
              <a:gd name="adj" fmla="val 16667"/>
            </a:avLst>
          </a:prstGeom>
          <a:noFill/>
          <a:ln w="38100">
            <a:solidFill>
              <a:schemeClr val="tx1"/>
            </a:solidFill>
            <a:round/>
            <a:headEnd/>
            <a:tailEnd/>
          </a:ln>
          <a:effectLst/>
        </p:spPr>
        <p:txBody>
          <a:bodyPr wrap="none" anchor="ctr"/>
          <a:lstStyle/>
          <a:p>
            <a:pPr algn="ctr" eaLnBrk="0" hangingPunct="0"/>
            <a:endParaRPr lang="zh-CN" altLang="zh-CN">
              <a:latin typeface="Verdana" pitchFamily="34" charset="0"/>
            </a:endParaRPr>
          </a:p>
        </p:txBody>
      </p:sp>
      <p:sp>
        <p:nvSpPr>
          <p:cNvPr id="71685" name="AutoShape 5"/>
          <p:cNvSpPr>
            <a:spLocks noChangeArrowheads="1"/>
          </p:cNvSpPr>
          <p:nvPr/>
        </p:nvSpPr>
        <p:spPr bwMode="auto">
          <a:xfrm>
            <a:off x="539552" y="1916832"/>
            <a:ext cx="2817440" cy="4032448"/>
          </a:xfrm>
          <a:prstGeom prst="roundRect">
            <a:avLst>
              <a:gd name="adj" fmla="val 16667"/>
            </a:avLst>
          </a:prstGeom>
          <a:noFill/>
          <a:ln w="38100">
            <a:solidFill>
              <a:schemeClr val="tx1"/>
            </a:solidFill>
            <a:round/>
            <a:headEnd/>
            <a:tailEnd/>
          </a:ln>
          <a:effectLst/>
        </p:spPr>
        <p:txBody>
          <a:bodyPr wrap="none" anchor="ctr"/>
          <a:lstStyle/>
          <a:p>
            <a:pPr algn="ctr" eaLnBrk="0" hangingPunct="0"/>
            <a:endParaRPr lang="zh-CN" altLang="zh-CN">
              <a:latin typeface="Verdana" pitchFamily="34" charset="0"/>
            </a:endParaRPr>
          </a:p>
        </p:txBody>
      </p:sp>
      <p:sp>
        <p:nvSpPr>
          <p:cNvPr id="71686" name="Text Box 6"/>
          <p:cNvSpPr txBox="1">
            <a:spLocks noChangeArrowheads="1"/>
          </p:cNvSpPr>
          <p:nvPr/>
        </p:nvSpPr>
        <p:spPr bwMode="auto">
          <a:xfrm>
            <a:off x="683568" y="2060848"/>
            <a:ext cx="2448272" cy="3816429"/>
          </a:xfrm>
          <a:prstGeom prst="rect">
            <a:avLst/>
          </a:prstGeom>
          <a:noFill/>
          <a:ln w="9525">
            <a:noFill/>
            <a:miter lim="800000"/>
            <a:headEnd/>
            <a:tailEnd/>
          </a:ln>
          <a:effectLst/>
        </p:spPr>
        <p:txBody>
          <a:bodyPr wrap="square">
            <a:spAutoFit/>
          </a:bodyPr>
          <a:lstStyle/>
          <a:p>
            <a:pPr algn="ctr" eaLnBrk="0" hangingPunct="0"/>
            <a:r>
              <a:rPr lang="zh-CN" altLang="en-US" b="1" dirty="0" smtClean="0">
                <a:solidFill>
                  <a:schemeClr val="tx2"/>
                </a:solidFill>
                <a:ea typeface="宋体" charset="-122"/>
              </a:rPr>
              <a:t>小木虫论坛案例 </a:t>
            </a:r>
            <a:endParaRPr lang="en-US" altLang="zh-CN" b="1" dirty="0" smtClean="0">
              <a:solidFill>
                <a:schemeClr val="tx2"/>
              </a:solidFill>
              <a:ea typeface="宋体" charset="-122"/>
            </a:endParaRPr>
          </a:p>
          <a:p>
            <a:pPr algn="just" eaLnBrk="0" hangingPunct="0"/>
            <a:endParaRPr lang="en-US" altLang="zh-CN" sz="1400" b="1" dirty="0" smtClean="0">
              <a:solidFill>
                <a:schemeClr val="tx2"/>
              </a:solidFill>
              <a:ea typeface="宋体" charset="-122"/>
            </a:endParaRPr>
          </a:p>
          <a:p>
            <a:pPr algn="just" eaLnBrk="0" hangingPunct="0"/>
            <a:r>
              <a:rPr lang="en-US" altLang="zh-CN" sz="1400" b="1" dirty="0" smtClean="0">
                <a:solidFill>
                  <a:schemeClr val="tx2"/>
                </a:solidFill>
                <a:latin typeface="宋体" pitchFamily="2" charset="-122"/>
                <a:ea typeface="宋体" pitchFamily="2" charset="-122"/>
              </a:rPr>
              <a:t>    </a:t>
            </a:r>
            <a:r>
              <a:rPr lang="zh-CN" altLang="zh-CN" sz="1400" dirty="0" smtClean="0">
                <a:solidFill>
                  <a:schemeClr val="tx2"/>
                </a:solidFill>
                <a:latin typeface="宋体" pitchFamily="2" charset="-122"/>
                <a:ea typeface="宋体" pitchFamily="2" charset="-122"/>
              </a:rPr>
              <a:t>我是国家公派的博士，在瑞典已有一年了。但这一年里，导师从来没有主动找过我一次，也没有告诉我学习方法及和他交流的方式，他每</a:t>
            </a:r>
            <a:r>
              <a:rPr lang="en-US" altLang="zh-CN" sz="1400" dirty="0" smtClean="0">
                <a:solidFill>
                  <a:schemeClr val="tx2"/>
                </a:solidFill>
                <a:latin typeface="宋体" pitchFamily="2" charset="-122"/>
                <a:ea typeface="宋体" pitchFamily="2" charset="-122"/>
              </a:rPr>
              <a:t>1,2</a:t>
            </a:r>
            <a:r>
              <a:rPr lang="zh-CN" altLang="zh-CN" sz="1400" dirty="0" smtClean="0">
                <a:solidFill>
                  <a:schemeClr val="tx2"/>
                </a:solidFill>
                <a:latin typeface="宋体" pitchFamily="2" charset="-122"/>
                <a:ea typeface="宋体" pitchFamily="2" charset="-122"/>
              </a:rPr>
              <a:t>周和我见一次面。当前的问题是，他从来不告诉我下一步该怎么做，现在挺迷茫的，不知道自己该做什么，也不知道怎么和导师沟通。请高人指点一下怎么和导师沟通，不知道自己该怎么做的时候怎样寻求帮助，怎样有效和导师交流？</a:t>
            </a:r>
            <a:r>
              <a:rPr lang="en-US" altLang="zh-CN" sz="1400" dirty="0" smtClean="0"/>
              <a:t/>
            </a:r>
            <a:br>
              <a:rPr lang="en-US" altLang="zh-CN" sz="1400" dirty="0" smtClean="0"/>
            </a:br>
            <a:endParaRPr lang="en-US" altLang="zh-CN" sz="1400" dirty="0">
              <a:solidFill>
                <a:srgbClr val="000000"/>
              </a:solidFill>
              <a:ea typeface="宋体" charset="-122"/>
            </a:endParaRPr>
          </a:p>
        </p:txBody>
      </p:sp>
      <p:sp>
        <p:nvSpPr>
          <p:cNvPr id="71687" name="Freeform 7"/>
          <p:cNvSpPr>
            <a:spLocks/>
          </p:cNvSpPr>
          <p:nvPr/>
        </p:nvSpPr>
        <p:spPr bwMode="gray">
          <a:xfrm>
            <a:off x="3419872" y="2708920"/>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endParaRPr lang="zh-CN" altLang="en-US"/>
          </a:p>
        </p:txBody>
      </p:sp>
      <p:sp>
        <p:nvSpPr>
          <p:cNvPr id="71688" name="AutoShape 8"/>
          <p:cNvSpPr>
            <a:spLocks noChangeAspect="1" noChangeArrowheads="1" noTextEdit="1"/>
          </p:cNvSpPr>
          <p:nvPr/>
        </p:nvSpPr>
        <p:spPr bwMode="gray">
          <a:xfrm flipH="1">
            <a:off x="5012879" y="2780928"/>
            <a:ext cx="909637" cy="1244600"/>
          </a:xfrm>
          <a:prstGeom prst="rect">
            <a:avLst/>
          </a:prstGeom>
          <a:noFill/>
          <a:ln w="9525">
            <a:noFill/>
            <a:miter lim="800000"/>
            <a:headEnd/>
            <a:tailEnd/>
          </a:ln>
        </p:spPr>
        <p:txBody>
          <a:bodyPr/>
          <a:lstStyle/>
          <a:p>
            <a:endParaRPr lang="zh-CN" altLang="en-US"/>
          </a:p>
        </p:txBody>
      </p:sp>
      <p:sp>
        <p:nvSpPr>
          <p:cNvPr id="71689" name="Freeform 9"/>
          <p:cNvSpPr>
            <a:spLocks/>
          </p:cNvSpPr>
          <p:nvPr/>
        </p:nvSpPr>
        <p:spPr bwMode="gray">
          <a:xfrm flipH="1">
            <a:off x="4892849" y="2708920"/>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endParaRPr lang="zh-CN" altLang="en-US"/>
          </a:p>
        </p:txBody>
      </p:sp>
      <p:grpSp>
        <p:nvGrpSpPr>
          <p:cNvPr id="2" name="Group 10"/>
          <p:cNvGrpSpPr>
            <a:grpSpLocks/>
          </p:cNvGrpSpPr>
          <p:nvPr/>
        </p:nvGrpSpPr>
        <p:grpSpPr bwMode="auto">
          <a:xfrm>
            <a:off x="3192016" y="1196752"/>
            <a:ext cx="2998788" cy="1601788"/>
            <a:chOff x="1997" y="1314"/>
            <a:chExt cx="1889" cy="1009"/>
          </a:xfrm>
        </p:grpSpPr>
        <p:grpSp>
          <p:nvGrpSpPr>
            <p:cNvPr id="3" name="Group 11"/>
            <p:cNvGrpSpPr>
              <a:grpSpLocks/>
            </p:cNvGrpSpPr>
            <p:nvPr/>
          </p:nvGrpSpPr>
          <p:grpSpPr bwMode="auto">
            <a:xfrm>
              <a:off x="1997" y="1404"/>
              <a:ext cx="1889" cy="919"/>
              <a:chOff x="1973" y="1027"/>
              <a:chExt cx="1926" cy="937"/>
            </a:xfrm>
          </p:grpSpPr>
          <p:sp>
            <p:nvSpPr>
              <p:cNvPr id="71692"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endParaRPr lang="zh-CN" altLang="en-US"/>
              </a:p>
            </p:txBody>
          </p:sp>
          <p:sp>
            <p:nvSpPr>
              <p:cNvPr id="71693"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endParaRPr lang="zh-CN" altLang="en-US"/>
              </a:p>
            </p:txBody>
          </p:sp>
        </p:grpSp>
        <p:sp>
          <p:nvSpPr>
            <p:cNvPr id="71694"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endParaRPr lang="zh-CN" altLang="en-US"/>
            </a:p>
          </p:txBody>
        </p:sp>
        <p:sp>
          <p:nvSpPr>
            <p:cNvPr id="71695"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endParaRPr lang="zh-CN" altLang="en-US"/>
            </a:p>
          </p:txBody>
        </p:sp>
        <p:sp>
          <p:nvSpPr>
            <p:cNvPr id="71696"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endParaRPr lang="zh-CN" altLang="en-US"/>
            </a:p>
          </p:txBody>
        </p:sp>
        <p:sp>
          <p:nvSpPr>
            <p:cNvPr id="71697"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endParaRPr lang="zh-CN" altLang="en-US"/>
            </a:p>
          </p:txBody>
        </p:sp>
      </p:grpSp>
      <p:sp>
        <p:nvSpPr>
          <p:cNvPr id="71698" name="Text Box 18"/>
          <p:cNvSpPr txBox="1">
            <a:spLocks noChangeArrowheads="1"/>
          </p:cNvSpPr>
          <p:nvPr/>
        </p:nvSpPr>
        <p:spPr bwMode="auto">
          <a:xfrm>
            <a:off x="3519912" y="1588755"/>
            <a:ext cx="2249335" cy="400110"/>
          </a:xfrm>
          <a:prstGeom prst="rect">
            <a:avLst/>
          </a:prstGeom>
          <a:noFill/>
          <a:ln w="9525" algn="ctr">
            <a:noFill/>
            <a:miter lim="800000"/>
            <a:headEnd/>
            <a:tailEnd/>
          </a:ln>
          <a:effectLst/>
        </p:spPr>
        <p:txBody>
          <a:bodyPr wrap="none">
            <a:spAutoFit/>
          </a:bodyPr>
          <a:lstStyle/>
          <a:p>
            <a:pPr algn="ctr" eaLnBrk="0" hangingPunct="0"/>
            <a:r>
              <a:rPr lang="zh-CN" altLang="en-US" sz="2000" b="1" dirty="0" smtClean="0">
                <a:solidFill>
                  <a:srgbClr val="000000"/>
                </a:solidFill>
                <a:ea typeface="宋体" charset="-122"/>
              </a:rPr>
              <a:t>与导师的沟通交流</a:t>
            </a:r>
            <a:endParaRPr lang="en-US" altLang="zh-CN" sz="2000" b="1" dirty="0">
              <a:solidFill>
                <a:srgbClr val="000000"/>
              </a:solidFill>
              <a:ea typeface="宋体" charset="-122"/>
            </a:endParaRPr>
          </a:p>
        </p:txBody>
      </p:sp>
      <p:sp>
        <p:nvSpPr>
          <p:cNvPr id="22" name="标题 21"/>
          <p:cNvSpPr>
            <a:spLocks noGrp="1"/>
          </p:cNvSpPr>
          <p:nvPr>
            <p:ph type="title"/>
          </p:nvPr>
        </p:nvSpPr>
        <p:spPr/>
        <p:txBody>
          <a:bodyPr/>
          <a:lstStyle/>
          <a:p>
            <a:r>
              <a:rPr lang="en-US" altLang="zh-CN" sz="3600" dirty="0" smtClean="0"/>
              <a:t>2 </a:t>
            </a:r>
            <a:r>
              <a:rPr lang="zh-CN" altLang="en-US" sz="3600" dirty="0" smtClean="0"/>
              <a:t>科研学习</a:t>
            </a:r>
            <a:endParaRPr lang="zh-CN" altLang="en-US" sz="3600" dirty="0"/>
          </a:p>
        </p:txBody>
      </p:sp>
      <p:sp>
        <p:nvSpPr>
          <p:cNvPr id="21" name="Text Box 6"/>
          <p:cNvSpPr txBox="1">
            <a:spLocks noChangeArrowheads="1"/>
          </p:cNvSpPr>
          <p:nvPr/>
        </p:nvSpPr>
        <p:spPr bwMode="auto">
          <a:xfrm>
            <a:off x="6012160" y="2060848"/>
            <a:ext cx="2592288" cy="4678204"/>
          </a:xfrm>
          <a:prstGeom prst="rect">
            <a:avLst/>
          </a:prstGeom>
          <a:noFill/>
          <a:ln w="9525">
            <a:noFill/>
            <a:miter lim="800000"/>
            <a:headEnd/>
            <a:tailEnd/>
          </a:ln>
          <a:effectLst/>
        </p:spPr>
        <p:txBody>
          <a:bodyPr wrap="square">
            <a:spAutoFit/>
          </a:bodyPr>
          <a:lstStyle/>
          <a:p>
            <a:pPr algn="ctr" eaLnBrk="0" hangingPunct="0"/>
            <a:r>
              <a:rPr lang="en-US" altLang="zh-CN" b="1" dirty="0" smtClean="0">
                <a:solidFill>
                  <a:schemeClr val="tx2"/>
                </a:solidFill>
                <a:ea typeface="宋体" charset="-122"/>
              </a:rPr>
              <a:t>Tips</a:t>
            </a:r>
          </a:p>
          <a:p>
            <a:pPr algn="just" eaLnBrk="0" hangingPunct="0"/>
            <a:endParaRPr lang="en-US" altLang="zh-CN" sz="1400" dirty="0" smtClean="0">
              <a:solidFill>
                <a:schemeClr val="accent1"/>
              </a:solidFill>
              <a:ea typeface="宋体" charset="-122"/>
            </a:endParaRPr>
          </a:p>
          <a:p>
            <a:pPr algn="just" eaLnBrk="0" hangingPunct="0">
              <a:buFont typeface="Wingdings" pitchFamily="2" charset="2"/>
              <a:buChar char="Ø"/>
            </a:pPr>
            <a:r>
              <a:rPr lang="zh-CN" altLang="en-US" sz="1400" dirty="0" smtClean="0">
                <a:solidFill>
                  <a:schemeClr val="tx2"/>
                </a:solidFill>
              </a:rPr>
              <a:t>书面称呼导师为</a:t>
            </a:r>
            <a:r>
              <a:rPr lang="en-US" altLang="zh-CN" sz="1400" dirty="0" smtClean="0">
                <a:solidFill>
                  <a:schemeClr val="tx2"/>
                </a:solidFill>
              </a:rPr>
              <a:t>Prof. </a:t>
            </a:r>
            <a:r>
              <a:rPr lang="zh-CN" altLang="en-US" sz="1400" dirty="0" smtClean="0">
                <a:solidFill>
                  <a:schemeClr val="tx2"/>
                </a:solidFill>
              </a:rPr>
              <a:t>姓，口语称呼为</a:t>
            </a:r>
            <a:r>
              <a:rPr lang="en-US" altLang="zh-CN" sz="1400" dirty="0" smtClean="0">
                <a:solidFill>
                  <a:schemeClr val="tx2"/>
                </a:solidFill>
              </a:rPr>
              <a:t>Professor</a:t>
            </a:r>
            <a:r>
              <a:rPr lang="zh-CN" altLang="en-US" sz="1400" dirty="0" smtClean="0">
                <a:solidFill>
                  <a:schemeClr val="tx2"/>
                </a:solidFill>
              </a:rPr>
              <a:t>，他如果告诉你可以直呼其名，之后在写信和交谈时就大胆直接用其名字作称呼即可；</a:t>
            </a:r>
            <a:endParaRPr lang="en-US" altLang="zh-CN" sz="1400" dirty="0" smtClean="0">
              <a:solidFill>
                <a:schemeClr val="tx2"/>
              </a:solidFill>
            </a:endParaRPr>
          </a:p>
          <a:p>
            <a:pPr algn="just" eaLnBrk="0" hangingPunct="0">
              <a:buFont typeface="Wingdings" pitchFamily="2" charset="2"/>
              <a:buChar char="Ø"/>
            </a:pPr>
            <a:r>
              <a:rPr lang="zh-CN" altLang="en-US" sz="1400" dirty="0" smtClean="0">
                <a:solidFill>
                  <a:schemeClr val="tx2"/>
                </a:solidFill>
                <a:latin typeface="宋体" pitchFamily="2" charset="-122"/>
                <a:ea typeface="宋体" pitchFamily="2" charset="-122"/>
              </a:rPr>
              <a:t>定期或经常预约找老板汇报工作是个很明智的做法，无论汇报结果好坏，他会觉得你勤奋而且在控制之中；</a:t>
            </a:r>
            <a:endParaRPr lang="en-US" altLang="zh-CN" sz="1400" dirty="0" smtClean="0">
              <a:solidFill>
                <a:schemeClr val="tx2"/>
              </a:solidFill>
              <a:latin typeface="宋体" pitchFamily="2" charset="-122"/>
              <a:ea typeface="宋体" pitchFamily="2" charset="-122"/>
            </a:endParaRPr>
          </a:p>
          <a:p>
            <a:pPr algn="just" eaLnBrk="0" hangingPunct="0">
              <a:buFont typeface="Wingdings" pitchFamily="2" charset="2"/>
              <a:buChar char="Ø"/>
            </a:pPr>
            <a:r>
              <a:rPr lang="zh-CN" altLang="en-US" sz="1400" dirty="0" smtClean="0">
                <a:solidFill>
                  <a:schemeClr val="tx2"/>
                </a:solidFill>
                <a:latin typeface="宋体" pitchFamily="2" charset="-122"/>
                <a:ea typeface="宋体" pitchFamily="2" charset="-122"/>
              </a:rPr>
              <a:t>要充分发挥主观能动性，在导师眼里你已经是一个独立作科研的个体，不会再像带小学生那样手把手教你；</a:t>
            </a:r>
            <a:endParaRPr lang="en-US" altLang="zh-CN" sz="1400" dirty="0" smtClean="0">
              <a:solidFill>
                <a:schemeClr val="tx2"/>
              </a:solidFill>
              <a:latin typeface="宋体" pitchFamily="2" charset="-122"/>
              <a:ea typeface="宋体" pitchFamily="2" charset="-122"/>
            </a:endParaRPr>
          </a:p>
          <a:p>
            <a:pPr algn="just" eaLnBrk="0" hangingPunct="0">
              <a:buFont typeface="Wingdings" pitchFamily="2" charset="2"/>
              <a:buChar char="Ø"/>
            </a:pPr>
            <a:r>
              <a:rPr lang="zh-CN" altLang="en-US" sz="1400" dirty="0" smtClean="0">
                <a:solidFill>
                  <a:schemeClr val="tx2"/>
                </a:solidFill>
                <a:latin typeface="宋体" pitchFamily="2" charset="-122"/>
                <a:ea typeface="宋体" pitchFamily="2" charset="-122"/>
              </a:rPr>
              <a:t>实事求是，一定要诚实对待导师交给你的每一个问题。</a:t>
            </a:r>
            <a:endParaRPr lang="en-US" altLang="zh-CN" sz="1400" dirty="0" smtClean="0">
              <a:solidFill>
                <a:schemeClr val="tx2"/>
              </a:solidFill>
              <a:latin typeface="宋体" pitchFamily="2" charset="-122"/>
              <a:ea typeface="宋体" pitchFamily="2" charset="-122"/>
            </a:endParaRPr>
          </a:p>
          <a:p>
            <a:pPr algn="just" eaLnBrk="0" hangingPunct="0"/>
            <a:endParaRPr lang="en-US" altLang="zh-CN" sz="1400" dirty="0" smtClean="0">
              <a:solidFill>
                <a:schemeClr val="tx2"/>
              </a:solidFill>
              <a:latin typeface="宋体" pitchFamily="2" charset="-122"/>
              <a:ea typeface="宋体" pitchFamily="2" charset="-122"/>
            </a:endParaRPr>
          </a:p>
          <a:p>
            <a:pPr algn="just" eaLnBrk="0" hangingPunct="0"/>
            <a:endParaRPr lang="en-US" altLang="zh-CN" sz="1400" dirty="0" smtClean="0">
              <a:solidFill>
                <a:schemeClr val="tx2"/>
              </a:solidFill>
              <a:latin typeface="宋体" pitchFamily="2" charset="-122"/>
              <a:ea typeface="宋体" pitchFamily="2" charset="-122"/>
            </a:endParaRPr>
          </a:p>
          <a:p>
            <a:pPr algn="just" eaLnBrk="0" hangingPunct="0"/>
            <a:r>
              <a:rPr lang="en-US" altLang="zh-CN" sz="1400" dirty="0" smtClean="0"/>
              <a:t/>
            </a:r>
            <a:br>
              <a:rPr lang="en-US" altLang="zh-CN" sz="1400" dirty="0" smtClean="0"/>
            </a:br>
            <a:endParaRPr lang="en-US" altLang="zh-CN" sz="1400" dirty="0">
              <a:solidFill>
                <a:srgbClr val="000000"/>
              </a:solidFill>
              <a:ea typeface="宋体" charset="-122"/>
            </a:endParaRPr>
          </a:p>
        </p:txBody>
      </p:sp>
      <p:pic>
        <p:nvPicPr>
          <p:cNvPr id="23" name="图片 22" descr="http://www.buaa.edu.cn/images/buaa_1.gif"/>
          <p:cNvPicPr/>
          <p:nvPr/>
        </p:nvPicPr>
        <p:blipFill>
          <a:blip r:embed="rId2" r:link="rId3" cstate="print"/>
          <a:srcRect/>
          <a:stretch>
            <a:fillRect/>
          </a:stretch>
        </p:blipFill>
        <p:spPr bwMode="auto">
          <a:xfrm>
            <a:off x="7380312" y="6453336"/>
            <a:ext cx="1763688"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db2004c003l">
  <a:themeElements>
    <a:clrScheme name="sample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fontScheme name="sample">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29698D"/>
        </a:dk1>
        <a:lt1>
          <a:srgbClr val="FFFFFF"/>
        </a:lt1>
        <a:dk2>
          <a:srgbClr val="000000"/>
        </a:dk2>
        <a:lt2>
          <a:srgbClr val="A1BABD"/>
        </a:lt2>
        <a:accent1>
          <a:srgbClr val="FF5050"/>
        </a:accent1>
        <a:accent2>
          <a:srgbClr val="FF9933"/>
        </a:accent2>
        <a:accent3>
          <a:srgbClr val="FFFFFF"/>
        </a:accent3>
        <a:accent4>
          <a:srgbClr val="215978"/>
        </a:accent4>
        <a:accent5>
          <a:srgbClr val="FFB3B3"/>
        </a:accent5>
        <a:accent6>
          <a:srgbClr val="E78A2D"/>
        </a:accent6>
        <a:hlink>
          <a:srgbClr val="00CC99"/>
        </a:hlink>
        <a:folHlink>
          <a:srgbClr val="83A6A7"/>
        </a:folHlink>
      </a:clrScheme>
      <a:clrMap bg1="lt1" tx1="dk1" bg2="lt2" tx2="dk2" accent1="accent1" accent2="accent2" accent3="accent3" accent4="accent4" accent5="accent5" accent6="accent6" hlink="hlink" folHlink="folHlink"/>
    </a:extraClrScheme>
    <a:extraClrScheme>
      <a:clrScheme name="sample 3">
        <a:dk1>
          <a:srgbClr val="666699"/>
        </a:dk1>
        <a:lt1>
          <a:srgbClr val="FFFFFF"/>
        </a:lt1>
        <a:dk2>
          <a:srgbClr val="000000"/>
        </a:dk2>
        <a:lt2>
          <a:srgbClr val="C0C0C0"/>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cdb2004c003l</Template>
  <TotalTime>6946</TotalTime>
  <Words>2160</Words>
  <Application>Microsoft Office PowerPoint</Application>
  <PresentationFormat>全屏显示(4:3)</PresentationFormat>
  <Paragraphs>267</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cdb2004c003l</vt:lpstr>
      <vt:lpstr>国家公派出国留学经验交流</vt:lpstr>
      <vt:lpstr>报告主要内容</vt:lpstr>
      <vt:lpstr>1 行前准备</vt:lpstr>
      <vt:lpstr>1 行前准备</vt:lpstr>
      <vt:lpstr>1 行前准备</vt:lpstr>
      <vt:lpstr>1 行前准备</vt:lpstr>
      <vt:lpstr>1 行前准备</vt:lpstr>
      <vt:lpstr>2 科研学习</vt:lpstr>
      <vt:lpstr>2 科研学习</vt:lpstr>
      <vt:lpstr>3  人际交往</vt:lpstr>
      <vt:lpstr>3 人际交往</vt:lpstr>
      <vt:lpstr>3 人际交往</vt:lpstr>
      <vt:lpstr>4 日常生活</vt:lpstr>
      <vt:lpstr> 5 安全问题</vt:lpstr>
      <vt:lpstr>5 安全问题</vt:lpstr>
      <vt:lpstr>5 安全问题</vt:lpstr>
      <vt:lpstr>5 安全问题</vt:lpstr>
      <vt:lpstr>5 安全问题</vt:lpstr>
      <vt:lpstr>5 安全问题</vt:lpstr>
      <vt:lpstr>5 安全问题</vt:lpstr>
      <vt:lpstr>6 其他</vt:lpstr>
      <vt:lpstr>7 总结</vt:lpstr>
      <vt:lpstr>幻灯片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Jesse</dc:creator>
  <cp:lastModifiedBy>Jesse</cp:lastModifiedBy>
  <cp:revision>263</cp:revision>
  <dcterms:created xsi:type="dcterms:W3CDTF">2012-05-22T06:36:33Z</dcterms:created>
  <dcterms:modified xsi:type="dcterms:W3CDTF">2012-06-07T04:51:40Z</dcterms:modified>
</cp:coreProperties>
</file>